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3" r:id="rId1"/>
  </p:sldMasterIdLst>
  <p:notesMasterIdLst>
    <p:notesMasterId r:id="rId9"/>
  </p:notesMasterIdLst>
  <p:sldIdLst>
    <p:sldId id="256" r:id="rId2"/>
    <p:sldId id="257" r:id="rId3"/>
    <p:sldId id="258" r:id="rId4"/>
    <p:sldId id="259" r:id="rId5"/>
    <p:sldId id="260" r:id="rId6"/>
    <p:sldId id="261" r:id="rId7"/>
    <p:sldId id="262" r:id="rId8"/>
  </p:sldIdLst>
  <p:sldSz cx="18288000" cy="10287000"/>
  <p:notesSz cx="6858000" cy="9144000"/>
  <p:embeddedFontLst>
    <p:embeddedFont>
      <p:font typeface="Montserrat Medium" pitchFamily="2" charset="77"/>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4218"/>
  </p:normalViewPr>
  <p:slideViewPr>
    <p:cSldViewPr snapToGrid="0" snapToObjects="1">
      <p:cViewPr varScale="1">
        <p:scale>
          <a:sx n="53" d="100"/>
          <a:sy n="53" d="100"/>
        </p:scale>
        <p:origin x="23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p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9" name="Google Shape;5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What: A module that focuses on learning transfer</a:t>
            </a:r>
            <a:endParaRPr/>
          </a:p>
          <a:p>
            <a:pPr marL="0" lvl="0" indent="0" algn="l" rtl="0">
              <a:lnSpc>
                <a:spcPct val="100000"/>
              </a:lnSpc>
              <a:spcBef>
                <a:spcPts val="0"/>
              </a:spcBef>
              <a:spcAft>
                <a:spcPts val="0"/>
              </a:spcAft>
              <a:buSzPts val="1100"/>
              <a:buNone/>
            </a:pPr>
            <a:r>
              <a:rPr lang="en"/>
              <a:t>When: Position this module towards the end of the training</a:t>
            </a:r>
            <a:endParaRPr/>
          </a:p>
          <a:p>
            <a:pPr marL="0" lvl="0" indent="0" algn="l" rtl="0">
              <a:lnSpc>
                <a:spcPct val="100000"/>
              </a:lnSpc>
              <a:spcBef>
                <a:spcPts val="0"/>
              </a:spcBef>
              <a:spcAft>
                <a:spcPts val="0"/>
              </a:spcAft>
              <a:buSzPts val="1100"/>
              <a:buNone/>
            </a:pPr>
            <a:r>
              <a:rPr lang="en"/>
              <a:t>Why: Focuses mind of learner on what they will do with learning. </a:t>
            </a:r>
            <a:endParaRPr/>
          </a:p>
          <a:p>
            <a:pPr marL="0" lvl="0" indent="0" algn="l" rtl="0">
              <a:lnSpc>
                <a:spcPct val="100000"/>
              </a:lnSpc>
              <a:spcBef>
                <a:spcPts val="0"/>
              </a:spcBef>
              <a:spcAft>
                <a:spcPts val="0"/>
              </a:spcAft>
              <a:buSzPts val="1100"/>
              <a:buNone/>
            </a:pPr>
            <a:r>
              <a:rPr lang="en"/>
              <a:t>Duration: Roughly 10% of your total training time.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4" name="Google Shape;57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This is the most important part of this entire training. Yes, we are nearing the end; and we won’t cover any new content in this module. But this is the part where </a:t>
            </a:r>
            <a:r>
              <a:rPr lang="en" u="sng"/>
              <a:t>you</a:t>
            </a:r>
            <a:r>
              <a:rPr lang="en"/>
              <a:t> commit to putting what you learned into action. </a:t>
            </a:r>
            <a:endParaRPr/>
          </a:p>
          <a:p>
            <a:pPr marL="0" lvl="0" indent="0" algn="l" rtl="0">
              <a:lnSpc>
                <a:spcPct val="100000"/>
              </a:lnSpc>
              <a:spcBef>
                <a:spcPts val="0"/>
              </a:spcBef>
              <a:spcAft>
                <a:spcPts val="0"/>
              </a:spcAft>
              <a:buSzPts val="1100"/>
              <a:buNone/>
            </a:pPr>
            <a:r>
              <a:rPr lang="en"/>
              <a:t>In a few moments, we will recap everything we have covered today. Then we will reflect together and make personal and social commitments to follow through on what we learned.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0" name="Google Shape;58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Use this slide to recap what was discussed in the training session; the topics that were covered, what was practiced etc. </a:t>
            </a:r>
            <a:endParaRPr/>
          </a:p>
          <a:p>
            <a:pPr marL="0" lvl="0" indent="0" algn="l" rtl="0">
              <a:lnSpc>
                <a:spcPct val="100000"/>
              </a:lnSpc>
              <a:spcBef>
                <a:spcPts val="0"/>
              </a:spcBef>
              <a:spcAft>
                <a:spcPts val="0"/>
              </a:spcAft>
              <a:buSzPts val="1100"/>
              <a:buNone/>
            </a:pPr>
            <a:r>
              <a:rPr lang="en"/>
              <a:t>Let the learner know that they have learned a huge amount. They are now better prepared to face the challenges of their day. Their knowledge has increased significantly.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8" name="Google Shape;58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Read out the slide and pause after each bulletpoint to let each one sink in. Say: in a few moments I am going to ask you to make a plan for what you are going to do differently, and how you are going to do that. But for now, just think about these questions.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
              <a:t>Activity: Ask learners to share their answers to one of the questions. Use their answer to suggest how that might be implemented or ask someone else to suggest how it might be implemented.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6" name="Google Shape;59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IE" dirty="0"/>
              <a:t>Say: Lets make a commitment to doing things differently going forward. By putting your goals into words, verbally sharing them, and by committing them to paper you are more likely to achieve your goals. In fact, </a:t>
            </a:r>
            <a:r>
              <a:rPr lang="en-IE" sz="1100" b="0" i="0" u="none" strike="noStrike" cap="none" dirty="0">
                <a:solidFill>
                  <a:srgbClr val="000000"/>
                </a:solidFill>
                <a:effectLst/>
                <a:latin typeface="Arial"/>
                <a:ea typeface="Arial"/>
                <a:cs typeface="Arial"/>
                <a:sym typeface="Arial"/>
              </a:rPr>
              <a:t>Research has shown that you are </a:t>
            </a:r>
            <a:r>
              <a:rPr lang="en-IE" sz="1100" b="0" i="0" u="sng" strike="noStrike" cap="none" dirty="0">
                <a:solidFill>
                  <a:srgbClr val="000000"/>
                </a:solidFill>
                <a:effectLst/>
                <a:latin typeface="Arial"/>
                <a:ea typeface="Arial"/>
                <a:cs typeface="Arial"/>
                <a:sym typeface="Arial"/>
              </a:rPr>
              <a:t>42% more likely</a:t>
            </a:r>
            <a:r>
              <a:rPr lang="en-IE" sz="1100" b="0" i="0" u="none" strike="noStrike" cap="none" dirty="0">
                <a:solidFill>
                  <a:srgbClr val="000000"/>
                </a:solidFill>
                <a:effectLst/>
                <a:latin typeface="Arial"/>
                <a:ea typeface="Arial"/>
                <a:cs typeface="Arial"/>
                <a:sym typeface="Arial"/>
              </a:rPr>
              <a:t> to achieve your goals if they are written down. Goal setting affect performance by directing your attention, mobilizing your effort, increasing persistence, and motivating strategy developments to achieve your goals. </a:t>
            </a:r>
            <a:endParaRPr lang="en-IE" dirty="0"/>
          </a:p>
          <a:p>
            <a:pPr marL="0" lvl="0" indent="0" algn="l" rtl="0">
              <a:lnSpc>
                <a:spcPct val="100000"/>
              </a:lnSpc>
              <a:spcBef>
                <a:spcPts val="0"/>
              </a:spcBef>
              <a:spcAft>
                <a:spcPts val="0"/>
              </a:spcAft>
              <a:buSzPts val="1100"/>
              <a:buNone/>
            </a:pPr>
            <a:endParaRPr lang="en-IE" dirty="0"/>
          </a:p>
          <a:p>
            <a:pPr marL="0" lvl="0" indent="0" algn="l" rtl="0">
              <a:lnSpc>
                <a:spcPct val="100000"/>
              </a:lnSpc>
              <a:spcBef>
                <a:spcPts val="0"/>
              </a:spcBef>
              <a:spcAft>
                <a:spcPts val="0"/>
              </a:spcAft>
              <a:buSzPts val="1100"/>
              <a:buNone/>
            </a:pPr>
            <a:r>
              <a:rPr lang="en-IE" dirty="0"/>
              <a:t>Do: Prompt learners to use the Learning Action Plan template (https://</a:t>
            </a:r>
            <a:r>
              <a:rPr lang="en-IE" dirty="0" err="1"/>
              <a:t>www.fergalconnolly.com</a:t>
            </a:r>
            <a:r>
              <a:rPr lang="en-IE" dirty="0"/>
              <a:t>/_files/</a:t>
            </a:r>
            <a:r>
              <a:rPr lang="en-IE" dirty="0" err="1"/>
              <a:t>ugd</a:t>
            </a:r>
            <a:r>
              <a:rPr lang="en-IE" dirty="0"/>
              <a:t>/075e67_adb434c582204e4bb9161603f94611df.pdf) to define What, Why, Where and When they will use what they learned.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4" name="Google Shape;60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With the information covered in this training and the plan you just created, you are now ready to put what you have learned into practice.</a:t>
            </a:r>
            <a:endParaRPr/>
          </a:p>
          <a:p>
            <a:pPr marL="0" lvl="0" indent="0" algn="l" rtl="0">
              <a:lnSpc>
                <a:spcPct val="100000"/>
              </a:lnSpc>
              <a:spcBef>
                <a:spcPts val="0"/>
              </a:spcBef>
              <a:spcAft>
                <a:spcPts val="0"/>
              </a:spcAft>
              <a:buSzPts val="1100"/>
              <a:buNone/>
            </a:pPr>
            <a:r>
              <a:rPr lang="en"/>
              <a:t>This is where the real training starts. Yes we have covered some great content and learned a lot, but our time together has been wasted if you do not put what you have learned into practice. </a:t>
            </a:r>
            <a:endParaRPr/>
          </a:p>
          <a:p>
            <a:pPr marL="0" lvl="0" indent="0" algn="l" rtl="0">
              <a:lnSpc>
                <a:spcPct val="100000"/>
              </a:lnSpc>
              <a:spcBef>
                <a:spcPts val="0"/>
              </a:spcBef>
              <a:spcAft>
                <a:spcPts val="0"/>
              </a:spcAft>
              <a:buSzPts val="1100"/>
              <a:buNone/>
            </a:pPr>
            <a:r>
              <a:rPr lang="en"/>
              <a:t>This is in your hands now; no one can do this part for you. </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
              <a:t>Some tips to help you put what you learned into practice:</a:t>
            </a:r>
            <a:endParaRPr/>
          </a:p>
          <a:p>
            <a:pPr marL="457200" lvl="0" indent="-298450" algn="l" rtl="0">
              <a:lnSpc>
                <a:spcPct val="100000"/>
              </a:lnSpc>
              <a:spcBef>
                <a:spcPts val="0"/>
              </a:spcBef>
              <a:spcAft>
                <a:spcPts val="0"/>
              </a:spcAft>
              <a:buSzPts val="1100"/>
              <a:buChar char="●"/>
            </a:pPr>
            <a:r>
              <a:rPr lang="en"/>
              <a:t>Talk with your manager. Tell them what you learned and what you want to put into practice. Share your plan with them. </a:t>
            </a:r>
            <a:endParaRPr/>
          </a:p>
          <a:p>
            <a:pPr marL="457200" lvl="0" indent="-298450" algn="l" rtl="0">
              <a:lnSpc>
                <a:spcPct val="100000"/>
              </a:lnSpc>
              <a:spcBef>
                <a:spcPts val="0"/>
              </a:spcBef>
              <a:spcAft>
                <a:spcPts val="0"/>
              </a:spcAft>
              <a:buSzPts val="1100"/>
              <a:buChar char="●"/>
            </a:pPr>
            <a:r>
              <a:rPr lang="en"/>
              <a:t>Tell your peers about the training. Tell them what you hope to accomplish now you know what you know. </a:t>
            </a:r>
            <a:endParaRPr/>
          </a:p>
          <a:p>
            <a:pPr marL="457200" lvl="0" indent="-298450" algn="l" rtl="0">
              <a:lnSpc>
                <a:spcPct val="100000"/>
              </a:lnSpc>
              <a:spcBef>
                <a:spcPts val="0"/>
              </a:spcBef>
              <a:spcAft>
                <a:spcPts val="0"/>
              </a:spcAft>
              <a:buSzPts val="1100"/>
              <a:buChar char="●"/>
            </a:pPr>
            <a:r>
              <a:rPr lang="en"/>
              <a:t>Make time to practice and implement. Block some time in your day to focus on practice. Tell you manager about this (if they are supportive). </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2" name="Google Shape;61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6_Section">
  <p:cSld name="SECTION_HEADER_2_3">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403600" y="2651750"/>
            <a:ext cx="11964900" cy="1719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5_Text (Half)">
  <p:cSld name="TITLE_AND_BODY_2">
    <p:spTree>
      <p:nvGrpSpPr>
        <p:cNvPr id="1" name="Shape 88"/>
        <p:cNvGrpSpPr/>
        <p:nvPr/>
      </p:nvGrpSpPr>
      <p:grpSpPr>
        <a:xfrm>
          <a:off x="0" y="0"/>
          <a:ext cx="0" cy="0"/>
          <a:chOff x="0" y="0"/>
          <a:chExt cx="0" cy="0"/>
        </a:xfrm>
      </p:grpSpPr>
      <p:sp>
        <p:nvSpPr>
          <p:cNvPr id="89" name="Google Shape;89;p11"/>
          <p:cNvSpPr txBox="1">
            <a:spLocks noGrp="1"/>
          </p:cNvSpPr>
          <p:nvPr>
            <p:ph type="title"/>
          </p:nvPr>
        </p:nvSpPr>
        <p:spPr>
          <a:xfrm>
            <a:off x="699525" y="2651750"/>
            <a:ext cx="77451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90" name="Google Shape;90;p11"/>
          <p:cNvSpPr txBox="1">
            <a:spLocks noGrp="1"/>
          </p:cNvSpPr>
          <p:nvPr>
            <p:ph type="body" idx="1"/>
          </p:nvPr>
        </p:nvSpPr>
        <p:spPr>
          <a:xfrm>
            <a:off x="699525" y="4969750"/>
            <a:ext cx="77451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91" name="Google Shape;91;p11"/>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8_Text (Third)">
  <p:cSld name="TITLE_AND_BODY_2_1">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a:off x="699525" y="2651750"/>
            <a:ext cx="49287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94" name="Google Shape;94;p12"/>
          <p:cNvSpPr txBox="1">
            <a:spLocks noGrp="1"/>
          </p:cNvSpPr>
          <p:nvPr>
            <p:ph type="body" idx="1"/>
          </p:nvPr>
        </p:nvSpPr>
        <p:spPr>
          <a:xfrm>
            <a:off x="699525" y="5843023"/>
            <a:ext cx="49287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95" name="Google Shape;95;p12"/>
          <p:cNvSpPr txBox="1">
            <a:spLocks noGrp="1"/>
          </p:cNvSpPr>
          <p:nvPr>
            <p:ph type="subTitle" idx="2"/>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1_Columns (Two)">
  <p:cSld name="TITLE_AND_BODY_2_2">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140360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98" name="Google Shape;98;p13"/>
          <p:cNvSpPr txBox="1">
            <a:spLocks noGrp="1"/>
          </p:cNvSpPr>
          <p:nvPr>
            <p:ph type="body" idx="1"/>
          </p:nvPr>
        </p:nvSpPr>
        <p:spPr>
          <a:xfrm>
            <a:off x="140360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99" name="Google Shape;99;p13"/>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00" name="Google Shape;100;p13"/>
          <p:cNvSpPr txBox="1">
            <a:spLocks noGrp="1"/>
          </p:cNvSpPr>
          <p:nvPr>
            <p:ph type="title" idx="3"/>
          </p:nvPr>
        </p:nvSpPr>
        <p:spPr>
          <a:xfrm>
            <a:off x="1055675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101" name="Google Shape;101;p13"/>
          <p:cNvSpPr txBox="1">
            <a:spLocks noGrp="1"/>
          </p:cNvSpPr>
          <p:nvPr>
            <p:ph type="body" idx="4"/>
          </p:nvPr>
        </p:nvSpPr>
        <p:spPr>
          <a:xfrm>
            <a:off x="1055675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4_Columns (Three)">
  <p:cSld name="TITLE_AND_BODY_2_2_1">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140357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04" name="Google Shape;104;p14"/>
          <p:cNvSpPr txBox="1">
            <a:spLocks noGrp="1"/>
          </p:cNvSpPr>
          <p:nvPr>
            <p:ph type="body" idx="1"/>
          </p:nvPr>
        </p:nvSpPr>
        <p:spPr>
          <a:xfrm>
            <a:off x="140357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05" name="Google Shape;105;p14"/>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06" name="Google Shape;106;p14"/>
          <p:cNvSpPr txBox="1">
            <a:spLocks noGrp="1"/>
          </p:cNvSpPr>
          <p:nvPr>
            <p:ph type="title" idx="3"/>
          </p:nvPr>
        </p:nvSpPr>
        <p:spPr>
          <a:xfrm>
            <a:off x="7036300"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07" name="Google Shape;107;p14"/>
          <p:cNvSpPr txBox="1">
            <a:spLocks noGrp="1"/>
          </p:cNvSpPr>
          <p:nvPr>
            <p:ph type="body" idx="4"/>
          </p:nvPr>
        </p:nvSpPr>
        <p:spPr>
          <a:xfrm>
            <a:off x="7036300"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08" name="Google Shape;108;p14"/>
          <p:cNvSpPr txBox="1">
            <a:spLocks noGrp="1"/>
          </p:cNvSpPr>
          <p:nvPr>
            <p:ph type="title" idx="5"/>
          </p:nvPr>
        </p:nvSpPr>
        <p:spPr>
          <a:xfrm>
            <a:off x="1266902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09" name="Google Shape;109;p14"/>
          <p:cNvSpPr txBox="1">
            <a:spLocks noGrp="1"/>
          </p:cNvSpPr>
          <p:nvPr>
            <p:ph type="body" idx="6"/>
          </p:nvPr>
        </p:nvSpPr>
        <p:spPr>
          <a:xfrm>
            <a:off x="1266902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7_Columns (Four)">
  <p:cSld name="TITLE_AND_BODY_2_2_1_1">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14035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12" name="Google Shape;112;p15"/>
          <p:cNvSpPr txBox="1">
            <a:spLocks noGrp="1"/>
          </p:cNvSpPr>
          <p:nvPr>
            <p:ph type="body" idx="1"/>
          </p:nvPr>
        </p:nvSpPr>
        <p:spPr>
          <a:xfrm>
            <a:off x="14035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13" name="Google Shape;113;p15"/>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14" name="Google Shape;114;p15"/>
          <p:cNvSpPr txBox="1">
            <a:spLocks noGrp="1"/>
          </p:cNvSpPr>
          <p:nvPr>
            <p:ph type="title" idx="3"/>
          </p:nvPr>
        </p:nvSpPr>
        <p:spPr>
          <a:xfrm>
            <a:off x="5628100"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15" name="Google Shape;115;p15"/>
          <p:cNvSpPr txBox="1">
            <a:spLocks noGrp="1"/>
          </p:cNvSpPr>
          <p:nvPr>
            <p:ph type="body" idx="4"/>
          </p:nvPr>
        </p:nvSpPr>
        <p:spPr>
          <a:xfrm>
            <a:off x="5628100"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16" name="Google Shape;116;p15"/>
          <p:cNvSpPr txBox="1">
            <a:spLocks noGrp="1"/>
          </p:cNvSpPr>
          <p:nvPr>
            <p:ph type="title" idx="5"/>
          </p:nvPr>
        </p:nvSpPr>
        <p:spPr>
          <a:xfrm>
            <a:off x="985262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17" name="Google Shape;117;p15"/>
          <p:cNvSpPr txBox="1">
            <a:spLocks noGrp="1"/>
          </p:cNvSpPr>
          <p:nvPr>
            <p:ph type="body" idx="6"/>
          </p:nvPr>
        </p:nvSpPr>
        <p:spPr>
          <a:xfrm>
            <a:off x="985262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18" name="Google Shape;118;p15"/>
          <p:cNvSpPr txBox="1">
            <a:spLocks noGrp="1"/>
          </p:cNvSpPr>
          <p:nvPr>
            <p:ph type="title" idx="7"/>
          </p:nvPr>
        </p:nvSpPr>
        <p:spPr>
          <a:xfrm>
            <a:off x="140771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19" name="Google Shape;119;p15"/>
          <p:cNvSpPr txBox="1">
            <a:spLocks noGrp="1"/>
          </p:cNvSpPr>
          <p:nvPr>
            <p:ph type="body" idx="8"/>
          </p:nvPr>
        </p:nvSpPr>
        <p:spPr>
          <a:xfrm>
            <a:off x="140771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40_Points (Two)">
  <p:cSld name="TITLE_AND_BODY_2_2_1_2_2">
    <p:spTree>
      <p:nvGrpSpPr>
        <p:cNvPr id="1" name="Shape 120"/>
        <p:cNvGrpSpPr/>
        <p:nvPr/>
      </p:nvGrpSpPr>
      <p:grpSpPr>
        <a:xfrm>
          <a:off x="0" y="0"/>
          <a:ext cx="0" cy="0"/>
          <a:chOff x="0" y="0"/>
          <a:chExt cx="0" cy="0"/>
        </a:xfrm>
      </p:grpSpPr>
      <p:sp>
        <p:nvSpPr>
          <p:cNvPr id="121" name="Google Shape;121;p16"/>
          <p:cNvSpPr txBox="1">
            <a:spLocks noGrp="1"/>
          </p:cNvSpPr>
          <p:nvPr>
            <p:ph type="title"/>
          </p:nvPr>
        </p:nvSpPr>
        <p:spPr>
          <a:xfrm>
            <a:off x="1403600"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22" name="Google Shape;122;p16"/>
          <p:cNvSpPr txBox="1">
            <a:spLocks noGrp="1"/>
          </p:cNvSpPr>
          <p:nvPr>
            <p:ph type="body" idx="1"/>
          </p:nvPr>
        </p:nvSpPr>
        <p:spPr>
          <a:xfrm>
            <a:off x="1403600" y="7895900"/>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23" name="Google Shape;123;p16"/>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24" name="Google Shape;124;p16"/>
          <p:cNvSpPr txBox="1">
            <a:spLocks noGrp="1"/>
          </p:cNvSpPr>
          <p:nvPr>
            <p:ph type="title" idx="3"/>
          </p:nvPr>
        </p:nvSpPr>
        <p:spPr>
          <a:xfrm>
            <a:off x="10556725"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3600"/>
              <a:buNone/>
              <a:defRPr sz="3600">
                <a:solidFill>
                  <a:schemeClr val="lt2"/>
                </a:solidFill>
              </a:defRPr>
            </a:lvl1pPr>
            <a:lvl2pPr lvl="1" algn="l">
              <a:lnSpc>
                <a:spcPct val="115000"/>
              </a:lnSpc>
              <a:spcBef>
                <a:spcPts val="0"/>
              </a:spcBef>
              <a:spcAft>
                <a:spcPts val="0"/>
              </a:spcAft>
              <a:buClr>
                <a:schemeClr val="lt2"/>
              </a:buClr>
              <a:buSzPts val="3600"/>
              <a:buNone/>
              <a:defRPr sz="3600">
                <a:solidFill>
                  <a:schemeClr val="lt2"/>
                </a:solidFill>
              </a:defRPr>
            </a:lvl2pPr>
            <a:lvl3pPr lvl="2" algn="l">
              <a:lnSpc>
                <a:spcPct val="115000"/>
              </a:lnSpc>
              <a:spcBef>
                <a:spcPts val="0"/>
              </a:spcBef>
              <a:spcAft>
                <a:spcPts val="0"/>
              </a:spcAft>
              <a:buClr>
                <a:schemeClr val="lt2"/>
              </a:buClr>
              <a:buSzPts val="3600"/>
              <a:buNone/>
              <a:defRPr sz="3600">
                <a:solidFill>
                  <a:schemeClr val="lt2"/>
                </a:solidFill>
              </a:defRPr>
            </a:lvl3pPr>
            <a:lvl4pPr lvl="3" algn="l">
              <a:lnSpc>
                <a:spcPct val="115000"/>
              </a:lnSpc>
              <a:spcBef>
                <a:spcPts val="0"/>
              </a:spcBef>
              <a:spcAft>
                <a:spcPts val="0"/>
              </a:spcAft>
              <a:buClr>
                <a:schemeClr val="lt2"/>
              </a:buClr>
              <a:buSzPts val="3600"/>
              <a:buNone/>
              <a:defRPr sz="3600">
                <a:solidFill>
                  <a:schemeClr val="lt2"/>
                </a:solidFill>
              </a:defRPr>
            </a:lvl4pPr>
            <a:lvl5pPr lvl="4" algn="l">
              <a:lnSpc>
                <a:spcPct val="115000"/>
              </a:lnSpc>
              <a:spcBef>
                <a:spcPts val="0"/>
              </a:spcBef>
              <a:spcAft>
                <a:spcPts val="0"/>
              </a:spcAft>
              <a:buClr>
                <a:schemeClr val="lt2"/>
              </a:buClr>
              <a:buSzPts val="3600"/>
              <a:buNone/>
              <a:defRPr sz="3600">
                <a:solidFill>
                  <a:schemeClr val="lt2"/>
                </a:solidFill>
              </a:defRPr>
            </a:lvl5pPr>
            <a:lvl6pPr lvl="5" algn="l">
              <a:lnSpc>
                <a:spcPct val="115000"/>
              </a:lnSpc>
              <a:spcBef>
                <a:spcPts val="0"/>
              </a:spcBef>
              <a:spcAft>
                <a:spcPts val="0"/>
              </a:spcAft>
              <a:buClr>
                <a:schemeClr val="lt2"/>
              </a:buClr>
              <a:buSzPts val="3600"/>
              <a:buNone/>
              <a:defRPr sz="3600">
                <a:solidFill>
                  <a:schemeClr val="lt2"/>
                </a:solidFill>
              </a:defRPr>
            </a:lvl6pPr>
            <a:lvl7pPr lvl="6" algn="l">
              <a:lnSpc>
                <a:spcPct val="115000"/>
              </a:lnSpc>
              <a:spcBef>
                <a:spcPts val="0"/>
              </a:spcBef>
              <a:spcAft>
                <a:spcPts val="0"/>
              </a:spcAft>
              <a:buClr>
                <a:schemeClr val="lt2"/>
              </a:buClr>
              <a:buSzPts val="3600"/>
              <a:buNone/>
              <a:defRPr sz="3600">
                <a:solidFill>
                  <a:schemeClr val="lt2"/>
                </a:solidFill>
              </a:defRPr>
            </a:lvl7pPr>
            <a:lvl8pPr lvl="7" algn="l">
              <a:lnSpc>
                <a:spcPct val="115000"/>
              </a:lnSpc>
              <a:spcBef>
                <a:spcPts val="0"/>
              </a:spcBef>
              <a:spcAft>
                <a:spcPts val="0"/>
              </a:spcAft>
              <a:buClr>
                <a:schemeClr val="lt2"/>
              </a:buClr>
              <a:buSzPts val="3600"/>
              <a:buNone/>
              <a:defRPr sz="3600">
                <a:solidFill>
                  <a:schemeClr val="lt2"/>
                </a:solidFill>
              </a:defRPr>
            </a:lvl8pPr>
            <a:lvl9pPr lvl="8" algn="l">
              <a:lnSpc>
                <a:spcPct val="115000"/>
              </a:lnSpc>
              <a:spcBef>
                <a:spcPts val="0"/>
              </a:spcBef>
              <a:spcAft>
                <a:spcPts val="0"/>
              </a:spcAft>
              <a:buClr>
                <a:schemeClr val="lt2"/>
              </a:buClr>
              <a:buSzPts val="3600"/>
              <a:buNone/>
              <a:defRPr sz="3600">
                <a:solidFill>
                  <a:schemeClr val="lt2"/>
                </a:solidFill>
              </a:defRPr>
            </a:lvl9pPr>
          </a:lstStyle>
          <a:p>
            <a:endParaRPr/>
          </a:p>
        </p:txBody>
      </p:sp>
      <p:sp>
        <p:nvSpPr>
          <p:cNvPr id="125" name="Google Shape;125;p16"/>
          <p:cNvSpPr txBox="1">
            <a:spLocks noGrp="1"/>
          </p:cNvSpPr>
          <p:nvPr>
            <p:ph type="body" idx="4"/>
          </p:nvPr>
        </p:nvSpPr>
        <p:spPr>
          <a:xfrm>
            <a:off x="10556725" y="7895899"/>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43_Points (Three)">
  <p:cSld name="TITLE_AND_BODY_2_2_1_2">
    <p:spTree>
      <p:nvGrpSpPr>
        <p:cNvPr id="1" name="Shape 126"/>
        <p:cNvGrpSpPr/>
        <p:nvPr/>
      </p:nvGrpSpPr>
      <p:grpSpPr>
        <a:xfrm>
          <a:off x="0" y="0"/>
          <a:ext cx="0" cy="0"/>
          <a:chOff x="0" y="0"/>
          <a:chExt cx="0" cy="0"/>
        </a:xfrm>
      </p:grpSpPr>
      <p:sp>
        <p:nvSpPr>
          <p:cNvPr id="127" name="Google Shape;127;p17"/>
          <p:cNvSpPr txBox="1">
            <a:spLocks noGrp="1"/>
          </p:cNvSpPr>
          <p:nvPr>
            <p:ph type="title"/>
          </p:nvPr>
        </p:nvSpPr>
        <p:spPr>
          <a:xfrm>
            <a:off x="104692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28" name="Google Shape;128;p17"/>
          <p:cNvSpPr txBox="1">
            <a:spLocks noGrp="1"/>
          </p:cNvSpPr>
          <p:nvPr>
            <p:ph type="body" idx="1"/>
          </p:nvPr>
        </p:nvSpPr>
        <p:spPr>
          <a:xfrm>
            <a:off x="104692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29" name="Google Shape;129;p17"/>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30" name="Google Shape;130;p17"/>
          <p:cNvSpPr txBox="1">
            <a:spLocks noGrp="1"/>
          </p:cNvSpPr>
          <p:nvPr>
            <p:ph type="title" idx="3"/>
          </p:nvPr>
        </p:nvSpPr>
        <p:spPr>
          <a:xfrm>
            <a:off x="6679650"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31" name="Google Shape;131;p17"/>
          <p:cNvSpPr txBox="1">
            <a:spLocks noGrp="1"/>
          </p:cNvSpPr>
          <p:nvPr>
            <p:ph type="body" idx="4"/>
          </p:nvPr>
        </p:nvSpPr>
        <p:spPr>
          <a:xfrm>
            <a:off x="6679650" y="7271799"/>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32" name="Google Shape;132;p17"/>
          <p:cNvSpPr txBox="1">
            <a:spLocks noGrp="1"/>
          </p:cNvSpPr>
          <p:nvPr>
            <p:ph type="title" idx="5"/>
          </p:nvPr>
        </p:nvSpPr>
        <p:spPr>
          <a:xfrm>
            <a:off x="1231237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33" name="Google Shape;133;p17"/>
          <p:cNvSpPr txBox="1">
            <a:spLocks noGrp="1"/>
          </p:cNvSpPr>
          <p:nvPr>
            <p:ph type="body" idx="6"/>
          </p:nvPr>
        </p:nvSpPr>
        <p:spPr>
          <a:xfrm>
            <a:off x="1231237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46_Points (Four)">
  <p:cSld name="TITLE_AND_BODY_2_2_1_2_1">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10469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36" name="Google Shape;136;p18"/>
          <p:cNvSpPr txBox="1">
            <a:spLocks noGrp="1"/>
          </p:cNvSpPr>
          <p:nvPr>
            <p:ph type="body" idx="1"/>
          </p:nvPr>
        </p:nvSpPr>
        <p:spPr>
          <a:xfrm>
            <a:off x="10469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37" name="Google Shape;137;p18"/>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38" name="Google Shape;138;p18"/>
          <p:cNvSpPr txBox="1">
            <a:spLocks noGrp="1"/>
          </p:cNvSpPr>
          <p:nvPr>
            <p:ph type="title" idx="3"/>
          </p:nvPr>
        </p:nvSpPr>
        <p:spPr>
          <a:xfrm>
            <a:off x="5271475"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39" name="Google Shape;139;p18"/>
          <p:cNvSpPr txBox="1">
            <a:spLocks noGrp="1"/>
          </p:cNvSpPr>
          <p:nvPr>
            <p:ph type="body" idx="4"/>
          </p:nvPr>
        </p:nvSpPr>
        <p:spPr>
          <a:xfrm>
            <a:off x="5271475"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40" name="Google Shape;140;p18"/>
          <p:cNvSpPr txBox="1">
            <a:spLocks noGrp="1"/>
          </p:cNvSpPr>
          <p:nvPr>
            <p:ph type="title" idx="5"/>
          </p:nvPr>
        </p:nvSpPr>
        <p:spPr>
          <a:xfrm>
            <a:off x="949600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41" name="Google Shape;141;p18"/>
          <p:cNvSpPr txBox="1">
            <a:spLocks noGrp="1"/>
          </p:cNvSpPr>
          <p:nvPr>
            <p:ph type="body" idx="6"/>
          </p:nvPr>
        </p:nvSpPr>
        <p:spPr>
          <a:xfrm>
            <a:off x="949600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42" name="Google Shape;142;p18"/>
          <p:cNvSpPr txBox="1">
            <a:spLocks noGrp="1"/>
          </p:cNvSpPr>
          <p:nvPr>
            <p:ph type="title" idx="7"/>
          </p:nvPr>
        </p:nvSpPr>
        <p:spPr>
          <a:xfrm>
            <a:off x="137205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lt2"/>
              </a:buClr>
              <a:buSzPts val="2700"/>
              <a:buNone/>
              <a:defRPr sz="2700">
                <a:solidFill>
                  <a:schemeClr val="lt2"/>
                </a:solidFill>
              </a:defRPr>
            </a:lvl1pPr>
            <a:lvl2pPr lvl="1" algn="l">
              <a:lnSpc>
                <a:spcPct val="115000"/>
              </a:lnSpc>
              <a:spcBef>
                <a:spcPts val="0"/>
              </a:spcBef>
              <a:spcAft>
                <a:spcPts val="0"/>
              </a:spcAft>
              <a:buClr>
                <a:schemeClr val="lt2"/>
              </a:buClr>
              <a:buSzPts val="2700"/>
              <a:buNone/>
              <a:defRPr sz="2700">
                <a:solidFill>
                  <a:schemeClr val="lt2"/>
                </a:solidFill>
              </a:defRPr>
            </a:lvl2pPr>
            <a:lvl3pPr lvl="2" algn="l">
              <a:lnSpc>
                <a:spcPct val="115000"/>
              </a:lnSpc>
              <a:spcBef>
                <a:spcPts val="0"/>
              </a:spcBef>
              <a:spcAft>
                <a:spcPts val="0"/>
              </a:spcAft>
              <a:buClr>
                <a:schemeClr val="lt2"/>
              </a:buClr>
              <a:buSzPts val="2700"/>
              <a:buNone/>
              <a:defRPr sz="2700">
                <a:solidFill>
                  <a:schemeClr val="lt2"/>
                </a:solidFill>
              </a:defRPr>
            </a:lvl3pPr>
            <a:lvl4pPr lvl="3" algn="l">
              <a:lnSpc>
                <a:spcPct val="115000"/>
              </a:lnSpc>
              <a:spcBef>
                <a:spcPts val="0"/>
              </a:spcBef>
              <a:spcAft>
                <a:spcPts val="0"/>
              </a:spcAft>
              <a:buClr>
                <a:schemeClr val="lt2"/>
              </a:buClr>
              <a:buSzPts val="2700"/>
              <a:buNone/>
              <a:defRPr sz="2700">
                <a:solidFill>
                  <a:schemeClr val="lt2"/>
                </a:solidFill>
              </a:defRPr>
            </a:lvl4pPr>
            <a:lvl5pPr lvl="4" algn="l">
              <a:lnSpc>
                <a:spcPct val="115000"/>
              </a:lnSpc>
              <a:spcBef>
                <a:spcPts val="0"/>
              </a:spcBef>
              <a:spcAft>
                <a:spcPts val="0"/>
              </a:spcAft>
              <a:buClr>
                <a:schemeClr val="lt2"/>
              </a:buClr>
              <a:buSzPts val="2700"/>
              <a:buNone/>
              <a:defRPr sz="2700">
                <a:solidFill>
                  <a:schemeClr val="lt2"/>
                </a:solidFill>
              </a:defRPr>
            </a:lvl5pPr>
            <a:lvl6pPr lvl="5" algn="l">
              <a:lnSpc>
                <a:spcPct val="115000"/>
              </a:lnSpc>
              <a:spcBef>
                <a:spcPts val="0"/>
              </a:spcBef>
              <a:spcAft>
                <a:spcPts val="0"/>
              </a:spcAft>
              <a:buClr>
                <a:schemeClr val="lt2"/>
              </a:buClr>
              <a:buSzPts val="2700"/>
              <a:buNone/>
              <a:defRPr sz="2700">
                <a:solidFill>
                  <a:schemeClr val="lt2"/>
                </a:solidFill>
              </a:defRPr>
            </a:lvl6pPr>
            <a:lvl7pPr lvl="6" algn="l">
              <a:lnSpc>
                <a:spcPct val="115000"/>
              </a:lnSpc>
              <a:spcBef>
                <a:spcPts val="0"/>
              </a:spcBef>
              <a:spcAft>
                <a:spcPts val="0"/>
              </a:spcAft>
              <a:buClr>
                <a:schemeClr val="lt2"/>
              </a:buClr>
              <a:buSzPts val="2700"/>
              <a:buNone/>
              <a:defRPr sz="2700">
                <a:solidFill>
                  <a:schemeClr val="lt2"/>
                </a:solidFill>
              </a:defRPr>
            </a:lvl7pPr>
            <a:lvl8pPr lvl="7" algn="l">
              <a:lnSpc>
                <a:spcPct val="115000"/>
              </a:lnSpc>
              <a:spcBef>
                <a:spcPts val="0"/>
              </a:spcBef>
              <a:spcAft>
                <a:spcPts val="0"/>
              </a:spcAft>
              <a:buClr>
                <a:schemeClr val="lt2"/>
              </a:buClr>
              <a:buSzPts val="2700"/>
              <a:buNone/>
              <a:defRPr sz="2700">
                <a:solidFill>
                  <a:schemeClr val="lt2"/>
                </a:solidFill>
              </a:defRPr>
            </a:lvl8pPr>
            <a:lvl9pPr lvl="8" algn="l">
              <a:lnSpc>
                <a:spcPct val="115000"/>
              </a:lnSpc>
              <a:spcBef>
                <a:spcPts val="0"/>
              </a:spcBef>
              <a:spcAft>
                <a:spcPts val="0"/>
              </a:spcAft>
              <a:buClr>
                <a:schemeClr val="lt2"/>
              </a:buClr>
              <a:buSzPts val="2700"/>
              <a:buNone/>
              <a:defRPr sz="2700">
                <a:solidFill>
                  <a:schemeClr val="lt2"/>
                </a:solidFill>
              </a:defRPr>
            </a:lvl9pPr>
          </a:lstStyle>
          <a:p>
            <a:endParaRPr/>
          </a:p>
        </p:txBody>
      </p:sp>
      <p:sp>
        <p:nvSpPr>
          <p:cNvPr id="143" name="Google Shape;143;p18"/>
          <p:cNvSpPr txBox="1">
            <a:spLocks noGrp="1"/>
          </p:cNvSpPr>
          <p:nvPr>
            <p:ph type="body" idx="8"/>
          </p:nvPr>
        </p:nvSpPr>
        <p:spPr>
          <a:xfrm>
            <a:off x="137205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49_Big Stat">
  <p:cSld name="TITLE_1">
    <p:spTree>
      <p:nvGrpSpPr>
        <p:cNvPr id="1" name="Shape 144"/>
        <p:cNvGrpSpPr/>
        <p:nvPr/>
      </p:nvGrpSpPr>
      <p:grpSpPr>
        <a:xfrm>
          <a:off x="0" y="0"/>
          <a:ext cx="0" cy="0"/>
          <a:chOff x="0" y="0"/>
          <a:chExt cx="0" cy="0"/>
        </a:xfrm>
      </p:grpSpPr>
      <p:sp>
        <p:nvSpPr>
          <p:cNvPr id="145" name="Google Shape;145;p19"/>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2pPr>
            <a:lvl3pPr lvl="2"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3pPr>
            <a:lvl4pPr lvl="3"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4pPr>
            <a:lvl5pPr lvl="4"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5pPr>
            <a:lvl6pPr lvl="5"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6pPr>
            <a:lvl7pPr lvl="6"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7pPr>
            <a:lvl8pPr lvl="7"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8pPr>
            <a:lvl9pPr lvl="8"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9pPr>
          </a:lstStyle>
          <a:p>
            <a:endParaRPr/>
          </a:p>
        </p:txBody>
      </p:sp>
      <p:sp>
        <p:nvSpPr>
          <p:cNvPr id="146" name="Google Shape;146;p19"/>
          <p:cNvSpPr txBox="1">
            <a:spLocks noGrp="1"/>
          </p:cNvSpPr>
          <p:nvPr>
            <p:ph type="ctrTitle"/>
          </p:nvPr>
        </p:nvSpPr>
        <p:spPr>
          <a:xfrm>
            <a:off x="1403600" y="3383280"/>
            <a:ext cx="140817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1pPr>
            <a:lvl2pPr lvl="1" algn="l">
              <a:lnSpc>
                <a:spcPct val="100000"/>
              </a:lnSpc>
              <a:spcBef>
                <a:spcPts val="0"/>
              </a:spcBef>
              <a:spcAft>
                <a:spcPts val="0"/>
              </a:spcAft>
              <a:buSzPts val="14600"/>
              <a:buNone/>
              <a:defRPr sz="14600"/>
            </a:lvl2pPr>
            <a:lvl3pPr lvl="2" algn="l">
              <a:lnSpc>
                <a:spcPct val="100000"/>
              </a:lnSpc>
              <a:spcBef>
                <a:spcPts val="0"/>
              </a:spcBef>
              <a:spcAft>
                <a:spcPts val="0"/>
              </a:spcAft>
              <a:buSzPts val="14600"/>
              <a:buNone/>
              <a:defRPr sz="14600"/>
            </a:lvl3pPr>
            <a:lvl4pPr lvl="3" algn="l">
              <a:lnSpc>
                <a:spcPct val="100000"/>
              </a:lnSpc>
              <a:spcBef>
                <a:spcPts val="0"/>
              </a:spcBef>
              <a:spcAft>
                <a:spcPts val="0"/>
              </a:spcAft>
              <a:buSzPts val="14600"/>
              <a:buNone/>
              <a:defRPr sz="14600"/>
            </a:lvl4pPr>
            <a:lvl5pPr lvl="4" algn="l">
              <a:lnSpc>
                <a:spcPct val="100000"/>
              </a:lnSpc>
              <a:spcBef>
                <a:spcPts val="0"/>
              </a:spcBef>
              <a:spcAft>
                <a:spcPts val="0"/>
              </a:spcAft>
              <a:buSzPts val="14600"/>
              <a:buNone/>
              <a:defRPr sz="14600"/>
            </a:lvl5pPr>
            <a:lvl6pPr lvl="5" algn="l">
              <a:lnSpc>
                <a:spcPct val="100000"/>
              </a:lnSpc>
              <a:spcBef>
                <a:spcPts val="0"/>
              </a:spcBef>
              <a:spcAft>
                <a:spcPts val="0"/>
              </a:spcAft>
              <a:buSzPts val="14600"/>
              <a:buNone/>
              <a:defRPr sz="14600"/>
            </a:lvl6pPr>
            <a:lvl7pPr lvl="6" algn="l">
              <a:lnSpc>
                <a:spcPct val="100000"/>
              </a:lnSpc>
              <a:spcBef>
                <a:spcPts val="0"/>
              </a:spcBef>
              <a:spcAft>
                <a:spcPts val="0"/>
              </a:spcAft>
              <a:buSzPts val="14600"/>
              <a:buNone/>
              <a:defRPr sz="14600"/>
            </a:lvl7pPr>
            <a:lvl8pPr lvl="7" algn="l">
              <a:lnSpc>
                <a:spcPct val="100000"/>
              </a:lnSpc>
              <a:spcBef>
                <a:spcPts val="0"/>
              </a:spcBef>
              <a:spcAft>
                <a:spcPts val="0"/>
              </a:spcAft>
              <a:buSzPts val="14600"/>
              <a:buNone/>
              <a:defRPr sz="14600"/>
            </a:lvl8pPr>
            <a:lvl9pPr lvl="8" algn="l">
              <a:lnSpc>
                <a:spcPct val="100000"/>
              </a:lnSpc>
              <a:spcBef>
                <a:spcPts val="0"/>
              </a:spcBef>
              <a:spcAft>
                <a:spcPts val="0"/>
              </a:spcAft>
              <a:buSzPts val="14600"/>
              <a:buNone/>
              <a:defRPr sz="14600"/>
            </a:lvl9pPr>
          </a:lstStyle>
          <a:p>
            <a:endParaRPr/>
          </a:p>
        </p:txBody>
      </p:sp>
      <p:sp>
        <p:nvSpPr>
          <p:cNvPr id="147" name="Google Shape;147;p19"/>
          <p:cNvSpPr txBox="1">
            <a:spLocks noGrp="1"/>
          </p:cNvSpPr>
          <p:nvPr>
            <p:ph type="subTitle" idx="2"/>
          </p:nvPr>
        </p:nvSpPr>
        <p:spPr>
          <a:xfrm>
            <a:off x="1403700" y="5458968"/>
            <a:ext cx="14081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48" name="Google Shape;148;p19"/>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52_Stats (Two)">
  <p:cSld name="TITLE_1_1">
    <p:spTree>
      <p:nvGrpSpPr>
        <p:cNvPr id="1" name="Shape 149"/>
        <p:cNvGrpSpPr/>
        <p:nvPr/>
      </p:nvGrpSpPr>
      <p:grpSpPr>
        <a:xfrm>
          <a:off x="0" y="0"/>
          <a:ext cx="0" cy="0"/>
          <a:chOff x="0" y="0"/>
          <a:chExt cx="0" cy="0"/>
        </a:xfrm>
      </p:grpSpPr>
      <p:sp>
        <p:nvSpPr>
          <p:cNvPr id="150" name="Google Shape;150;p20"/>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51" name="Google Shape;151;p20"/>
          <p:cNvSpPr txBox="1">
            <a:spLocks noGrp="1"/>
          </p:cNvSpPr>
          <p:nvPr>
            <p:ph type="ctrTitle"/>
          </p:nvPr>
        </p:nvSpPr>
        <p:spPr>
          <a:xfrm>
            <a:off x="1403600" y="3383280"/>
            <a:ext cx="63369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9pPr>
          </a:lstStyle>
          <a:p>
            <a:endParaRPr/>
          </a:p>
        </p:txBody>
      </p:sp>
      <p:sp>
        <p:nvSpPr>
          <p:cNvPr id="152" name="Google Shape;152;p20"/>
          <p:cNvSpPr txBox="1">
            <a:spLocks noGrp="1"/>
          </p:cNvSpPr>
          <p:nvPr>
            <p:ph type="subTitle" idx="2"/>
          </p:nvPr>
        </p:nvSpPr>
        <p:spPr>
          <a:xfrm>
            <a:off x="140370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53" name="Google Shape;153;p20"/>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154" name="Google Shape;154;p20"/>
          <p:cNvSpPr txBox="1">
            <a:spLocks noGrp="1"/>
          </p:cNvSpPr>
          <p:nvPr>
            <p:ph type="ctrTitle" idx="4"/>
          </p:nvPr>
        </p:nvSpPr>
        <p:spPr>
          <a:xfrm>
            <a:off x="10556750" y="3383280"/>
            <a:ext cx="63369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9pPr>
          </a:lstStyle>
          <a:p>
            <a:endParaRPr/>
          </a:p>
        </p:txBody>
      </p:sp>
      <p:sp>
        <p:nvSpPr>
          <p:cNvPr id="155" name="Google Shape;155;p20"/>
          <p:cNvSpPr txBox="1">
            <a:spLocks noGrp="1"/>
          </p:cNvSpPr>
          <p:nvPr>
            <p:ph type="subTitle" idx="5"/>
          </p:nvPr>
        </p:nvSpPr>
        <p:spPr>
          <a:xfrm>
            <a:off x="1055685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3_Quote">
  <p:cSld name="SECTION_HEADER_2_1_2_2">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1403600" y="269748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lt2"/>
              </a:buClr>
              <a:buSzPts val="3600"/>
              <a:buNone/>
              <a:defRPr sz="3600">
                <a:solidFill>
                  <a:schemeClr val="lt2"/>
                </a:solidFill>
              </a:defRPr>
            </a:lvl1pPr>
            <a:lvl2pPr lvl="1" algn="ctr">
              <a:lnSpc>
                <a:spcPct val="125000"/>
              </a:lnSpc>
              <a:spcBef>
                <a:spcPts val="0"/>
              </a:spcBef>
              <a:spcAft>
                <a:spcPts val="0"/>
              </a:spcAft>
              <a:buClr>
                <a:schemeClr val="lt2"/>
              </a:buClr>
              <a:buSzPts val="3600"/>
              <a:buNone/>
              <a:defRPr sz="3600">
                <a:solidFill>
                  <a:schemeClr val="lt2"/>
                </a:solidFill>
              </a:defRPr>
            </a:lvl2pPr>
            <a:lvl3pPr lvl="2" algn="ctr">
              <a:lnSpc>
                <a:spcPct val="125000"/>
              </a:lnSpc>
              <a:spcBef>
                <a:spcPts val="0"/>
              </a:spcBef>
              <a:spcAft>
                <a:spcPts val="0"/>
              </a:spcAft>
              <a:buClr>
                <a:schemeClr val="lt2"/>
              </a:buClr>
              <a:buSzPts val="3600"/>
              <a:buNone/>
              <a:defRPr sz="3600">
                <a:solidFill>
                  <a:schemeClr val="lt2"/>
                </a:solidFill>
              </a:defRPr>
            </a:lvl3pPr>
            <a:lvl4pPr lvl="3" algn="ctr">
              <a:lnSpc>
                <a:spcPct val="125000"/>
              </a:lnSpc>
              <a:spcBef>
                <a:spcPts val="0"/>
              </a:spcBef>
              <a:spcAft>
                <a:spcPts val="0"/>
              </a:spcAft>
              <a:buClr>
                <a:schemeClr val="lt2"/>
              </a:buClr>
              <a:buSzPts val="3600"/>
              <a:buNone/>
              <a:defRPr sz="3600">
                <a:solidFill>
                  <a:schemeClr val="lt2"/>
                </a:solidFill>
              </a:defRPr>
            </a:lvl4pPr>
            <a:lvl5pPr lvl="4" algn="ctr">
              <a:lnSpc>
                <a:spcPct val="125000"/>
              </a:lnSpc>
              <a:spcBef>
                <a:spcPts val="0"/>
              </a:spcBef>
              <a:spcAft>
                <a:spcPts val="0"/>
              </a:spcAft>
              <a:buClr>
                <a:schemeClr val="lt2"/>
              </a:buClr>
              <a:buSzPts val="3600"/>
              <a:buNone/>
              <a:defRPr sz="3600">
                <a:solidFill>
                  <a:schemeClr val="lt2"/>
                </a:solidFill>
              </a:defRPr>
            </a:lvl5pPr>
            <a:lvl6pPr lvl="5" algn="ctr">
              <a:lnSpc>
                <a:spcPct val="125000"/>
              </a:lnSpc>
              <a:spcBef>
                <a:spcPts val="0"/>
              </a:spcBef>
              <a:spcAft>
                <a:spcPts val="0"/>
              </a:spcAft>
              <a:buClr>
                <a:schemeClr val="lt2"/>
              </a:buClr>
              <a:buSzPts val="3600"/>
              <a:buNone/>
              <a:defRPr sz="3600">
                <a:solidFill>
                  <a:schemeClr val="lt2"/>
                </a:solidFill>
              </a:defRPr>
            </a:lvl6pPr>
            <a:lvl7pPr lvl="6" algn="ctr">
              <a:lnSpc>
                <a:spcPct val="125000"/>
              </a:lnSpc>
              <a:spcBef>
                <a:spcPts val="0"/>
              </a:spcBef>
              <a:spcAft>
                <a:spcPts val="0"/>
              </a:spcAft>
              <a:buClr>
                <a:schemeClr val="lt2"/>
              </a:buClr>
              <a:buSzPts val="3600"/>
              <a:buNone/>
              <a:defRPr sz="3600">
                <a:solidFill>
                  <a:schemeClr val="lt2"/>
                </a:solidFill>
              </a:defRPr>
            </a:lvl7pPr>
            <a:lvl8pPr lvl="7" algn="ctr">
              <a:lnSpc>
                <a:spcPct val="125000"/>
              </a:lnSpc>
              <a:spcBef>
                <a:spcPts val="0"/>
              </a:spcBef>
              <a:spcAft>
                <a:spcPts val="0"/>
              </a:spcAft>
              <a:buClr>
                <a:schemeClr val="lt2"/>
              </a:buClr>
              <a:buSzPts val="3600"/>
              <a:buNone/>
              <a:defRPr sz="3600">
                <a:solidFill>
                  <a:schemeClr val="lt2"/>
                </a:solidFill>
              </a:defRPr>
            </a:lvl8pPr>
            <a:lvl9pPr lvl="8" algn="ctr">
              <a:lnSpc>
                <a:spcPct val="125000"/>
              </a:lnSpc>
              <a:spcBef>
                <a:spcPts val="0"/>
              </a:spcBef>
              <a:spcAft>
                <a:spcPts val="0"/>
              </a:spcAft>
              <a:buClr>
                <a:schemeClr val="lt2"/>
              </a:buClr>
              <a:buSzPts val="3600"/>
              <a:buNone/>
              <a:defRPr sz="3600">
                <a:solidFill>
                  <a:schemeClr val="lt2"/>
                </a:solidFill>
              </a:defRPr>
            </a:lvl9pPr>
          </a:lstStyle>
          <a:p>
            <a:endParaRPr/>
          </a:p>
        </p:txBody>
      </p:sp>
      <p:sp>
        <p:nvSpPr>
          <p:cNvPr id="12" name="Google Shape;12;p3"/>
          <p:cNvSpPr txBox="1">
            <a:spLocks noGrp="1"/>
          </p:cNvSpPr>
          <p:nvPr>
            <p:ph type="subTitle" idx="1"/>
          </p:nvPr>
        </p:nvSpPr>
        <p:spPr>
          <a:xfrm>
            <a:off x="1403600" y="7306061"/>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55_Stats (Three)">
  <p:cSld name="TITLE_1_1_1">
    <p:spTree>
      <p:nvGrpSpPr>
        <p:cNvPr id="1" name="Shape 156"/>
        <p:cNvGrpSpPr/>
        <p:nvPr/>
      </p:nvGrpSpPr>
      <p:grpSpPr>
        <a:xfrm>
          <a:off x="0" y="0"/>
          <a:ext cx="0" cy="0"/>
          <a:chOff x="0" y="0"/>
          <a:chExt cx="0" cy="0"/>
        </a:xfrm>
      </p:grpSpPr>
      <p:sp>
        <p:nvSpPr>
          <p:cNvPr id="157" name="Google Shape;157;p21"/>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58" name="Google Shape;158;p21"/>
          <p:cNvSpPr txBox="1">
            <a:spLocks noGrp="1"/>
          </p:cNvSpPr>
          <p:nvPr>
            <p:ph type="ctrTitle"/>
          </p:nvPr>
        </p:nvSpPr>
        <p:spPr>
          <a:xfrm>
            <a:off x="1403600" y="3950475"/>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59" name="Google Shape;159;p21"/>
          <p:cNvSpPr txBox="1">
            <a:spLocks noGrp="1"/>
          </p:cNvSpPr>
          <p:nvPr>
            <p:ph type="subTitle" idx="2"/>
          </p:nvPr>
        </p:nvSpPr>
        <p:spPr>
          <a:xfrm>
            <a:off x="14037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60" name="Google Shape;160;p21"/>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161" name="Google Shape;161;p21"/>
          <p:cNvSpPr txBox="1">
            <a:spLocks noGrp="1"/>
          </p:cNvSpPr>
          <p:nvPr>
            <p:ph type="ctrTitle" idx="4"/>
          </p:nvPr>
        </p:nvSpPr>
        <p:spPr>
          <a:xfrm>
            <a:off x="703165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62" name="Google Shape;162;p21"/>
          <p:cNvSpPr txBox="1">
            <a:spLocks noGrp="1"/>
          </p:cNvSpPr>
          <p:nvPr>
            <p:ph type="subTitle" idx="5"/>
          </p:nvPr>
        </p:nvSpPr>
        <p:spPr>
          <a:xfrm>
            <a:off x="703175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63" name="Google Shape;163;p21"/>
          <p:cNvSpPr txBox="1">
            <a:spLocks noGrp="1"/>
          </p:cNvSpPr>
          <p:nvPr>
            <p:ph type="ctrTitle" idx="6"/>
          </p:nvPr>
        </p:nvSpPr>
        <p:spPr>
          <a:xfrm>
            <a:off x="1265970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64" name="Google Shape;164;p21"/>
          <p:cNvSpPr txBox="1">
            <a:spLocks noGrp="1"/>
          </p:cNvSpPr>
          <p:nvPr>
            <p:ph type="subTitle" idx="7"/>
          </p:nvPr>
        </p:nvSpPr>
        <p:spPr>
          <a:xfrm>
            <a:off x="126598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58_Stat (Half)">
  <p:cSld name="TITLE_1_2_2">
    <p:spTree>
      <p:nvGrpSpPr>
        <p:cNvPr id="1" name="Shape 165"/>
        <p:cNvGrpSpPr/>
        <p:nvPr/>
      </p:nvGrpSpPr>
      <p:grpSpPr>
        <a:xfrm>
          <a:off x="0" y="0"/>
          <a:ext cx="0" cy="0"/>
          <a:chOff x="0" y="0"/>
          <a:chExt cx="0" cy="0"/>
        </a:xfrm>
      </p:grpSpPr>
      <p:sp>
        <p:nvSpPr>
          <p:cNvPr id="166" name="Google Shape;166;p22"/>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67" name="Google Shape;167;p22"/>
          <p:cNvSpPr txBox="1">
            <a:spLocks noGrp="1"/>
          </p:cNvSpPr>
          <p:nvPr>
            <p:ph type="ctrTitle"/>
          </p:nvPr>
        </p:nvSpPr>
        <p:spPr>
          <a:xfrm>
            <a:off x="1403600" y="3383275"/>
            <a:ext cx="70410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9pPr>
          </a:lstStyle>
          <a:p>
            <a:endParaRPr/>
          </a:p>
        </p:txBody>
      </p:sp>
      <p:sp>
        <p:nvSpPr>
          <p:cNvPr id="168" name="Google Shape;168;p22"/>
          <p:cNvSpPr txBox="1">
            <a:spLocks noGrp="1"/>
          </p:cNvSpPr>
          <p:nvPr>
            <p:ph type="subTitle" idx="2"/>
          </p:nvPr>
        </p:nvSpPr>
        <p:spPr>
          <a:xfrm>
            <a:off x="1403650" y="5458973"/>
            <a:ext cx="70410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69" name="Google Shape;169;p22"/>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61_Stats (Half)">
  <p:cSld name="TITLE_1_2">
    <p:spTree>
      <p:nvGrpSpPr>
        <p:cNvPr id="1" name="Shape 170"/>
        <p:cNvGrpSpPr/>
        <p:nvPr/>
      </p:nvGrpSpPr>
      <p:grpSpPr>
        <a:xfrm>
          <a:off x="0" y="0"/>
          <a:ext cx="0" cy="0"/>
          <a:chOff x="0" y="0"/>
          <a:chExt cx="0" cy="0"/>
        </a:xfrm>
      </p:grpSpPr>
      <p:sp>
        <p:nvSpPr>
          <p:cNvPr id="171" name="Google Shape;171;p23"/>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72" name="Google Shape;172;p23"/>
          <p:cNvSpPr txBox="1">
            <a:spLocks noGrp="1"/>
          </p:cNvSpPr>
          <p:nvPr>
            <p:ph type="ctrTitle"/>
          </p:nvPr>
        </p:nvSpPr>
        <p:spPr>
          <a:xfrm>
            <a:off x="1403600" y="2468875"/>
            <a:ext cx="70410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73" name="Google Shape;173;p23"/>
          <p:cNvSpPr txBox="1">
            <a:spLocks noGrp="1"/>
          </p:cNvSpPr>
          <p:nvPr>
            <p:ph type="subTitle" idx="2"/>
          </p:nvPr>
        </p:nvSpPr>
        <p:spPr>
          <a:xfrm>
            <a:off x="1403650" y="3970971"/>
            <a:ext cx="70410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74" name="Google Shape;174;p23"/>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175" name="Google Shape;175;p23"/>
          <p:cNvSpPr txBox="1">
            <a:spLocks noGrp="1"/>
          </p:cNvSpPr>
          <p:nvPr>
            <p:ph type="ctrTitle" idx="4"/>
          </p:nvPr>
        </p:nvSpPr>
        <p:spPr>
          <a:xfrm>
            <a:off x="1403600" y="5361701"/>
            <a:ext cx="70410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76" name="Google Shape;176;p23"/>
          <p:cNvSpPr txBox="1">
            <a:spLocks noGrp="1"/>
          </p:cNvSpPr>
          <p:nvPr>
            <p:ph type="subTitle" idx="5"/>
          </p:nvPr>
        </p:nvSpPr>
        <p:spPr>
          <a:xfrm>
            <a:off x="1403650" y="6864100"/>
            <a:ext cx="70410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64_Stat (Third)">
  <p:cSld name="TITLE_1_2_2_1">
    <p:spTree>
      <p:nvGrpSpPr>
        <p:cNvPr id="1" name="Shape 177"/>
        <p:cNvGrpSpPr/>
        <p:nvPr/>
      </p:nvGrpSpPr>
      <p:grpSpPr>
        <a:xfrm>
          <a:off x="0" y="0"/>
          <a:ext cx="0" cy="0"/>
          <a:chOff x="0" y="0"/>
          <a:chExt cx="0" cy="0"/>
        </a:xfrm>
      </p:grpSpPr>
      <p:sp>
        <p:nvSpPr>
          <p:cNvPr id="178" name="Google Shape;178;p24"/>
          <p:cNvSpPr txBox="1">
            <a:spLocks noGrp="1"/>
          </p:cNvSpPr>
          <p:nvPr>
            <p:ph type="subTitle" idx="1"/>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79" name="Google Shape;179;p24"/>
          <p:cNvSpPr txBox="1">
            <a:spLocks noGrp="1"/>
          </p:cNvSpPr>
          <p:nvPr>
            <p:ph type="ctrTitle"/>
          </p:nvPr>
        </p:nvSpPr>
        <p:spPr>
          <a:xfrm>
            <a:off x="699500" y="3383280"/>
            <a:ext cx="49287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14600"/>
              <a:buFont typeface="Arial"/>
              <a:buNone/>
              <a:defRPr sz="14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80" name="Google Shape;180;p24"/>
          <p:cNvSpPr txBox="1">
            <a:spLocks noGrp="1"/>
          </p:cNvSpPr>
          <p:nvPr>
            <p:ph type="subTitle" idx="2"/>
          </p:nvPr>
        </p:nvSpPr>
        <p:spPr>
          <a:xfrm>
            <a:off x="699535" y="5458968"/>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81" name="Google Shape;181;p24"/>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67_Stats (Third)">
  <p:cSld name="TITLE_1_2_3">
    <p:spTree>
      <p:nvGrpSpPr>
        <p:cNvPr id="1" name="Shape 182"/>
        <p:cNvGrpSpPr/>
        <p:nvPr/>
      </p:nvGrpSpPr>
      <p:grpSpPr>
        <a:xfrm>
          <a:off x="0" y="0"/>
          <a:ext cx="0" cy="0"/>
          <a:chOff x="0" y="0"/>
          <a:chExt cx="0" cy="0"/>
        </a:xfrm>
      </p:grpSpPr>
      <p:sp>
        <p:nvSpPr>
          <p:cNvPr id="183" name="Google Shape;183;p25"/>
          <p:cNvSpPr txBox="1">
            <a:spLocks noGrp="1"/>
          </p:cNvSpPr>
          <p:nvPr>
            <p:ph type="subTitle" idx="1"/>
          </p:nvPr>
        </p:nvSpPr>
        <p:spPr>
          <a:xfrm>
            <a:off x="699516"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184" name="Google Shape;184;p25"/>
          <p:cNvSpPr txBox="1">
            <a:spLocks noGrp="1"/>
          </p:cNvSpPr>
          <p:nvPr>
            <p:ph type="ctrTitle"/>
          </p:nvPr>
        </p:nvSpPr>
        <p:spPr>
          <a:xfrm>
            <a:off x="699500" y="2468875"/>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85" name="Google Shape;185;p25"/>
          <p:cNvSpPr txBox="1">
            <a:spLocks noGrp="1"/>
          </p:cNvSpPr>
          <p:nvPr>
            <p:ph type="subTitle" idx="2"/>
          </p:nvPr>
        </p:nvSpPr>
        <p:spPr>
          <a:xfrm>
            <a:off x="699535" y="3970971"/>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186" name="Google Shape;186;p25"/>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187" name="Google Shape;187;p25"/>
          <p:cNvSpPr txBox="1">
            <a:spLocks noGrp="1"/>
          </p:cNvSpPr>
          <p:nvPr>
            <p:ph type="ctrTitle" idx="4"/>
          </p:nvPr>
        </p:nvSpPr>
        <p:spPr>
          <a:xfrm>
            <a:off x="699500" y="5361701"/>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1pPr>
            <a:lvl2pPr lvl="1"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2pPr>
            <a:lvl3pPr lvl="2"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3pPr>
            <a:lvl4pPr lvl="3"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4pPr>
            <a:lvl5pPr lvl="4"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5pPr>
            <a:lvl6pPr lvl="5"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6pPr>
            <a:lvl7pPr lvl="6"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7pPr>
            <a:lvl8pPr lvl="7"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8pPr>
            <a:lvl9pPr lvl="8" algn="l">
              <a:lnSpc>
                <a:spcPct val="100000"/>
              </a:lnSpc>
              <a:spcBef>
                <a:spcPts val="0"/>
              </a:spcBef>
              <a:spcAft>
                <a:spcPts val="0"/>
              </a:spcAft>
              <a:buClr>
                <a:schemeClr val="lt2"/>
              </a:buClr>
              <a:buSzPts val="9600"/>
              <a:buFont typeface="Arial"/>
              <a:buNone/>
              <a:defRPr sz="9600" b="1">
                <a:solidFill>
                  <a:schemeClr val="lt2"/>
                </a:solidFill>
                <a:latin typeface="Arial"/>
                <a:ea typeface="Arial"/>
                <a:cs typeface="Arial"/>
                <a:sym typeface="Arial"/>
              </a:defRPr>
            </a:lvl9pPr>
          </a:lstStyle>
          <a:p>
            <a:endParaRPr/>
          </a:p>
        </p:txBody>
      </p:sp>
      <p:sp>
        <p:nvSpPr>
          <p:cNvPr id="188" name="Google Shape;188;p25"/>
          <p:cNvSpPr txBox="1">
            <a:spLocks noGrp="1"/>
          </p:cNvSpPr>
          <p:nvPr>
            <p:ph type="subTitle" idx="5"/>
          </p:nvPr>
        </p:nvSpPr>
        <p:spPr>
          <a:xfrm>
            <a:off x="699535" y="6864100"/>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02_Title">
  <p:cSld name="TITLE_2">
    <p:bg>
      <p:bgPr>
        <a:solidFill>
          <a:schemeClr val="lt2"/>
        </a:solidFill>
        <a:effectLst/>
      </p:bgPr>
    </p:bg>
    <p:spTree>
      <p:nvGrpSpPr>
        <p:cNvPr id="1" name="Shape 189"/>
        <p:cNvGrpSpPr/>
        <p:nvPr/>
      </p:nvGrpSpPr>
      <p:grpSpPr>
        <a:xfrm>
          <a:off x="0" y="0"/>
          <a:ext cx="0" cy="0"/>
          <a:chOff x="0" y="0"/>
          <a:chExt cx="0" cy="0"/>
        </a:xfrm>
      </p:grpSpPr>
      <p:sp>
        <p:nvSpPr>
          <p:cNvPr id="190" name="Google Shape;190;p26"/>
          <p:cNvSpPr txBox="1">
            <a:spLocks noGrp="1"/>
          </p:cNvSpPr>
          <p:nvPr>
            <p:ph type="subTitle" idx="1"/>
          </p:nvPr>
        </p:nvSpPr>
        <p:spPr>
          <a:xfrm>
            <a:off x="70410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191" name="Google Shape;191;p26"/>
          <p:cNvSpPr txBox="1">
            <a:spLocks noGrp="1"/>
          </p:cNvSpPr>
          <p:nvPr>
            <p:ph type="subTitle" idx="2"/>
          </p:nvPr>
        </p:nvSpPr>
        <p:spPr>
          <a:xfrm>
            <a:off x="4221075"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192" name="Google Shape;192;p26"/>
          <p:cNvSpPr txBox="1">
            <a:spLocks noGrp="1"/>
          </p:cNvSpPr>
          <p:nvPr>
            <p:ph type="subTitle" idx="3"/>
          </p:nvPr>
        </p:nvSpPr>
        <p:spPr>
          <a:xfrm>
            <a:off x="773805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193" name="Google Shape;193;p26"/>
          <p:cNvSpPr txBox="1">
            <a:spLocks noGrp="1"/>
          </p:cNvSpPr>
          <p:nvPr>
            <p:ph type="ctrTitle"/>
          </p:nvPr>
        </p:nvSpPr>
        <p:spPr>
          <a:xfrm>
            <a:off x="704100" y="2651750"/>
            <a:ext cx="119649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194" name="Google Shape;194;p26"/>
          <p:cNvSpPr txBox="1">
            <a:spLocks noGrp="1"/>
          </p:cNvSpPr>
          <p:nvPr>
            <p:ph type="subTitle" idx="4"/>
          </p:nvPr>
        </p:nvSpPr>
        <p:spPr>
          <a:xfrm>
            <a:off x="704100" y="4846320"/>
            <a:ext cx="11964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accent4"/>
                </a:solidFill>
              </a:defRPr>
            </a:lvl1pPr>
            <a:lvl2pPr lvl="1" algn="l">
              <a:lnSpc>
                <a:spcPct val="125000"/>
              </a:lnSpc>
              <a:spcBef>
                <a:spcPts val="0"/>
              </a:spcBef>
              <a:spcAft>
                <a:spcPts val="0"/>
              </a:spcAft>
              <a:buSzPts val="1800"/>
              <a:buNone/>
              <a:defRPr sz="1800">
                <a:solidFill>
                  <a:schemeClr val="accent4"/>
                </a:solidFill>
              </a:defRPr>
            </a:lvl2pPr>
            <a:lvl3pPr lvl="2" algn="l">
              <a:lnSpc>
                <a:spcPct val="125000"/>
              </a:lnSpc>
              <a:spcBef>
                <a:spcPts val="0"/>
              </a:spcBef>
              <a:spcAft>
                <a:spcPts val="0"/>
              </a:spcAft>
              <a:buSzPts val="1800"/>
              <a:buNone/>
              <a:defRPr sz="1800">
                <a:solidFill>
                  <a:schemeClr val="accent4"/>
                </a:solidFill>
              </a:defRPr>
            </a:lvl3pPr>
            <a:lvl4pPr lvl="3" algn="l">
              <a:lnSpc>
                <a:spcPct val="125000"/>
              </a:lnSpc>
              <a:spcBef>
                <a:spcPts val="0"/>
              </a:spcBef>
              <a:spcAft>
                <a:spcPts val="0"/>
              </a:spcAft>
              <a:buSzPts val="1800"/>
              <a:buNone/>
              <a:defRPr sz="1800">
                <a:solidFill>
                  <a:schemeClr val="accent4"/>
                </a:solidFill>
              </a:defRPr>
            </a:lvl4pPr>
            <a:lvl5pPr lvl="4" algn="l">
              <a:lnSpc>
                <a:spcPct val="125000"/>
              </a:lnSpc>
              <a:spcBef>
                <a:spcPts val="0"/>
              </a:spcBef>
              <a:spcAft>
                <a:spcPts val="0"/>
              </a:spcAft>
              <a:buSzPts val="1800"/>
              <a:buNone/>
              <a:defRPr sz="1800">
                <a:solidFill>
                  <a:schemeClr val="accent4"/>
                </a:solidFill>
              </a:defRPr>
            </a:lvl5pPr>
            <a:lvl6pPr lvl="5" algn="l">
              <a:lnSpc>
                <a:spcPct val="125000"/>
              </a:lnSpc>
              <a:spcBef>
                <a:spcPts val="0"/>
              </a:spcBef>
              <a:spcAft>
                <a:spcPts val="0"/>
              </a:spcAft>
              <a:buSzPts val="1800"/>
              <a:buNone/>
              <a:defRPr sz="1800">
                <a:solidFill>
                  <a:schemeClr val="accent4"/>
                </a:solidFill>
              </a:defRPr>
            </a:lvl6pPr>
            <a:lvl7pPr lvl="6" algn="l">
              <a:lnSpc>
                <a:spcPct val="125000"/>
              </a:lnSpc>
              <a:spcBef>
                <a:spcPts val="0"/>
              </a:spcBef>
              <a:spcAft>
                <a:spcPts val="0"/>
              </a:spcAft>
              <a:buSzPts val="1800"/>
              <a:buNone/>
              <a:defRPr sz="1800">
                <a:solidFill>
                  <a:schemeClr val="accent4"/>
                </a:solidFill>
              </a:defRPr>
            </a:lvl7pPr>
            <a:lvl8pPr lvl="7" algn="l">
              <a:lnSpc>
                <a:spcPct val="125000"/>
              </a:lnSpc>
              <a:spcBef>
                <a:spcPts val="0"/>
              </a:spcBef>
              <a:spcAft>
                <a:spcPts val="0"/>
              </a:spcAft>
              <a:buSzPts val="1800"/>
              <a:buNone/>
              <a:defRPr sz="1800">
                <a:solidFill>
                  <a:schemeClr val="accent4"/>
                </a:solidFill>
              </a:defRPr>
            </a:lvl8pPr>
            <a:lvl9pPr lvl="8" algn="l">
              <a:lnSpc>
                <a:spcPct val="125000"/>
              </a:lnSpc>
              <a:spcBef>
                <a:spcPts val="0"/>
              </a:spcBef>
              <a:spcAft>
                <a:spcPts val="0"/>
              </a:spcAft>
              <a:buSzPts val="1800"/>
              <a:buNone/>
              <a:defRPr sz="1800">
                <a:solidFill>
                  <a:schemeClr val="accent4"/>
                </a:solidFill>
              </a:defRPr>
            </a:lvl9pPr>
          </a:lstStyle>
          <a:p>
            <a:endParaRPr/>
          </a:p>
        </p:txBody>
      </p:sp>
      <p:sp>
        <p:nvSpPr>
          <p:cNvPr id="195" name="Google Shape;195;p26"/>
          <p:cNvSpPr/>
          <p:nvPr/>
        </p:nvSpPr>
        <p:spPr>
          <a:xfrm>
            <a:off x="15777211" y="9247161"/>
            <a:ext cx="328432" cy="339451"/>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196" name="Google Shape;196;p26"/>
          <p:cNvSpPr/>
          <p:nvPr/>
        </p:nvSpPr>
        <p:spPr>
          <a:xfrm>
            <a:off x="16736289" y="9246384"/>
            <a:ext cx="328288" cy="340969"/>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197" name="Google Shape;197;p26"/>
          <p:cNvSpPr/>
          <p:nvPr/>
        </p:nvSpPr>
        <p:spPr>
          <a:xfrm>
            <a:off x="16259505" y="9250029"/>
            <a:ext cx="322873" cy="333774"/>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198" name="Google Shape;198;p26"/>
          <p:cNvSpPr/>
          <p:nvPr/>
        </p:nvSpPr>
        <p:spPr>
          <a:xfrm>
            <a:off x="15297667" y="9248163"/>
            <a:ext cx="328534" cy="337462"/>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199" name="Google Shape;199;p26"/>
          <p:cNvSpPr/>
          <p:nvPr/>
        </p:nvSpPr>
        <p:spPr>
          <a:xfrm>
            <a:off x="17200494" y="9294453"/>
            <a:ext cx="392824" cy="245002"/>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0" name="Google Shape;200;p26"/>
          <p:cNvSpPr/>
          <p:nvPr/>
        </p:nvSpPr>
        <p:spPr>
          <a:xfrm>
            <a:off x="11969593" y="9253168"/>
            <a:ext cx="237586" cy="327586"/>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1" name="Google Shape;201;p26"/>
          <p:cNvSpPr/>
          <p:nvPr/>
        </p:nvSpPr>
        <p:spPr>
          <a:xfrm>
            <a:off x="12264264" y="9252960"/>
            <a:ext cx="314916" cy="328356"/>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2" name="Google Shape;202;p26"/>
          <p:cNvSpPr/>
          <p:nvPr/>
        </p:nvSpPr>
        <p:spPr>
          <a:xfrm>
            <a:off x="12655627" y="9247025"/>
            <a:ext cx="291931" cy="340465"/>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3" name="Google Shape;203;p26"/>
          <p:cNvSpPr/>
          <p:nvPr/>
        </p:nvSpPr>
        <p:spPr>
          <a:xfrm>
            <a:off x="13060447" y="9253170"/>
            <a:ext cx="247100" cy="327994"/>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4" name="Google Shape;204;p26"/>
          <p:cNvSpPr/>
          <p:nvPr/>
        </p:nvSpPr>
        <p:spPr>
          <a:xfrm>
            <a:off x="13438874" y="9253170"/>
            <a:ext cx="278402" cy="328130"/>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5" name="Google Shape;205;p26"/>
          <p:cNvSpPr/>
          <p:nvPr/>
        </p:nvSpPr>
        <p:spPr>
          <a:xfrm>
            <a:off x="13812023" y="9246934"/>
            <a:ext cx="333396" cy="340465"/>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6" name="Google Shape;206;p26"/>
          <p:cNvSpPr/>
          <p:nvPr/>
        </p:nvSpPr>
        <p:spPr>
          <a:xfrm>
            <a:off x="14237077" y="9246934"/>
            <a:ext cx="333440" cy="340465"/>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7" name="Google Shape;207;p26"/>
          <p:cNvSpPr/>
          <p:nvPr/>
        </p:nvSpPr>
        <p:spPr>
          <a:xfrm>
            <a:off x="14683862" y="9252991"/>
            <a:ext cx="281262" cy="328316"/>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05_Agenda">
  <p:cSld name="SECTION_HEADER_2_2_2">
    <p:bg>
      <p:bgPr>
        <a:solidFill>
          <a:schemeClr val="lt2"/>
        </a:solidFill>
        <a:effectLst/>
      </p:bgPr>
    </p:bg>
    <p:spTree>
      <p:nvGrpSpPr>
        <p:cNvPr id="1" name="Shape 208"/>
        <p:cNvGrpSpPr/>
        <p:nvPr/>
      </p:nvGrpSpPr>
      <p:grpSpPr>
        <a:xfrm>
          <a:off x="0" y="0"/>
          <a:ext cx="0" cy="0"/>
          <a:chOff x="0" y="0"/>
          <a:chExt cx="0" cy="0"/>
        </a:xfrm>
      </p:grpSpPr>
      <p:sp>
        <p:nvSpPr>
          <p:cNvPr id="209" name="Google Shape;209;p27"/>
          <p:cNvSpPr txBox="1">
            <a:spLocks noGrp="1"/>
          </p:cNvSpPr>
          <p:nvPr>
            <p:ph type="body" idx="1"/>
          </p:nvPr>
        </p:nvSpPr>
        <p:spPr>
          <a:xfrm>
            <a:off x="9852650" y="2743200"/>
            <a:ext cx="4928700" cy="6935700"/>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Clr>
                <a:schemeClr val="accent4"/>
              </a:buClr>
              <a:buSzPts val="2700"/>
              <a:buNone/>
              <a:defRPr sz="2700">
                <a:solidFill>
                  <a:schemeClr val="accent4"/>
                </a:solidFill>
              </a:defRPr>
            </a:lvl1pPr>
            <a:lvl2pPr marL="914400" lvl="1" indent="-400050" algn="l">
              <a:lnSpc>
                <a:spcPct val="115000"/>
              </a:lnSpc>
              <a:spcBef>
                <a:spcPts val="1800"/>
              </a:spcBef>
              <a:spcAft>
                <a:spcPts val="0"/>
              </a:spcAft>
              <a:buClr>
                <a:schemeClr val="accent4"/>
              </a:buClr>
              <a:buSzPts val="2700"/>
              <a:buAutoNum type="alphaLcPeriod"/>
              <a:defRPr sz="2700">
                <a:solidFill>
                  <a:schemeClr val="accent4"/>
                </a:solidFill>
              </a:defRPr>
            </a:lvl2pPr>
            <a:lvl3pPr marL="1371600" lvl="2" indent="-400050" algn="l">
              <a:lnSpc>
                <a:spcPct val="115000"/>
              </a:lnSpc>
              <a:spcBef>
                <a:spcPts val="1800"/>
              </a:spcBef>
              <a:spcAft>
                <a:spcPts val="0"/>
              </a:spcAft>
              <a:buClr>
                <a:schemeClr val="accent4"/>
              </a:buClr>
              <a:buSzPts val="2700"/>
              <a:buAutoNum type="romanLcPeriod"/>
              <a:defRPr sz="2700">
                <a:solidFill>
                  <a:schemeClr val="accent4"/>
                </a:solidFill>
              </a:defRPr>
            </a:lvl3pPr>
            <a:lvl4pPr marL="1828800" lvl="3" indent="-400050" algn="l">
              <a:lnSpc>
                <a:spcPct val="115000"/>
              </a:lnSpc>
              <a:spcBef>
                <a:spcPts val="1800"/>
              </a:spcBef>
              <a:spcAft>
                <a:spcPts val="0"/>
              </a:spcAft>
              <a:buClr>
                <a:schemeClr val="accent4"/>
              </a:buClr>
              <a:buSzPts val="2700"/>
              <a:buAutoNum type="arabicPeriod"/>
              <a:defRPr sz="2700">
                <a:solidFill>
                  <a:schemeClr val="accent4"/>
                </a:solidFill>
              </a:defRPr>
            </a:lvl4pPr>
            <a:lvl5pPr marL="2286000" lvl="4" indent="-400050" algn="l">
              <a:lnSpc>
                <a:spcPct val="115000"/>
              </a:lnSpc>
              <a:spcBef>
                <a:spcPts val="1800"/>
              </a:spcBef>
              <a:spcAft>
                <a:spcPts val="0"/>
              </a:spcAft>
              <a:buClr>
                <a:schemeClr val="accent4"/>
              </a:buClr>
              <a:buSzPts val="2700"/>
              <a:buAutoNum type="alphaLcPeriod"/>
              <a:defRPr sz="2700">
                <a:solidFill>
                  <a:schemeClr val="accent4"/>
                </a:solidFill>
              </a:defRPr>
            </a:lvl5pPr>
            <a:lvl6pPr marL="2743200" lvl="5" indent="-400050" algn="l">
              <a:lnSpc>
                <a:spcPct val="115000"/>
              </a:lnSpc>
              <a:spcBef>
                <a:spcPts val="1800"/>
              </a:spcBef>
              <a:spcAft>
                <a:spcPts val="0"/>
              </a:spcAft>
              <a:buClr>
                <a:schemeClr val="accent4"/>
              </a:buClr>
              <a:buSzPts val="2700"/>
              <a:buAutoNum type="romanLcPeriod"/>
              <a:defRPr sz="2700">
                <a:solidFill>
                  <a:schemeClr val="accent4"/>
                </a:solidFill>
              </a:defRPr>
            </a:lvl6pPr>
            <a:lvl7pPr marL="3200400" lvl="6" indent="-400050" algn="l">
              <a:lnSpc>
                <a:spcPct val="115000"/>
              </a:lnSpc>
              <a:spcBef>
                <a:spcPts val="1800"/>
              </a:spcBef>
              <a:spcAft>
                <a:spcPts val="0"/>
              </a:spcAft>
              <a:buClr>
                <a:schemeClr val="accent4"/>
              </a:buClr>
              <a:buSzPts val="2700"/>
              <a:buAutoNum type="arabicPeriod"/>
              <a:defRPr sz="2700">
                <a:solidFill>
                  <a:schemeClr val="accent4"/>
                </a:solidFill>
              </a:defRPr>
            </a:lvl7pPr>
            <a:lvl8pPr marL="3657600" lvl="7" indent="-400050" algn="l">
              <a:lnSpc>
                <a:spcPct val="115000"/>
              </a:lnSpc>
              <a:spcBef>
                <a:spcPts val="1800"/>
              </a:spcBef>
              <a:spcAft>
                <a:spcPts val="0"/>
              </a:spcAft>
              <a:buClr>
                <a:schemeClr val="accent4"/>
              </a:buClr>
              <a:buSzPts val="2700"/>
              <a:buAutoNum type="alphaLcPeriod"/>
              <a:defRPr sz="2700">
                <a:solidFill>
                  <a:schemeClr val="accent4"/>
                </a:solidFill>
              </a:defRPr>
            </a:lvl8pPr>
            <a:lvl9pPr marL="4114800" lvl="8" indent="-400050" algn="l">
              <a:lnSpc>
                <a:spcPct val="115000"/>
              </a:lnSpc>
              <a:spcBef>
                <a:spcPts val="1800"/>
              </a:spcBef>
              <a:spcAft>
                <a:spcPts val="1800"/>
              </a:spcAft>
              <a:buClr>
                <a:schemeClr val="accent4"/>
              </a:buClr>
              <a:buSzPts val="2700"/>
              <a:buAutoNum type="romanLcPeriod"/>
              <a:defRPr sz="2700">
                <a:solidFill>
                  <a:schemeClr val="accent4"/>
                </a:solidFill>
              </a:defRPr>
            </a:lvl9pPr>
          </a:lstStyle>
          <a:p>
            <a:endParaRPr/>
          </a:p>
        </p:txBody>
      </p:sp>
      <p:sp>
        <p:nvSpPr>
          <p:cNvPr id="210" name="Google Shape;210;p27"/>
          <p:cNvSpPr txBox="1">
            <a:spLocks noGrp="1"/>
          </p:cNvSpPr>
          <p:nvPr>
            <p:ph type="title"/>
          </p:nvPr>
        </p:nvSpPr>
        <p:spPr>
          <a:xfrm>
            <a:off x="1403600"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ctr">
              <a:lnSpc>
                <a:spcPct val="100000"/>
              </a:lnSpc>
              <a:spcBef>
                <a:spcPts val="0"/>
              </a:spcBef>
              <a:spcAft>
                <a:spcPts val="0"/>
              </a:spcAft>
              <a:buClr>
                <a:schemeClr val="accent4"/>
              </a:buClr>
              <a:buSzPts val="5600"/>
              <a:buNone/>
              <a:defRPr>
                <a:solidFill>
                  <a:schemeClr val="accent4"/>
                </a:solidFill>
              </a:defRPr>
            </a:lvl2pPr>
            <a:lvl3pPr lvl="2" algn="ctr">
              <a:lnSpc>
                <a:spcPct val="100000"/>
              </a:lnSpc>
              <a:spcBef>
                <a:spcPts val="0"/>
              </a:spcBef>
              <a:spcAft>
                <a:spcPts val="0"/>
              </a:spcAft>
              <a:buClr>
                <a:schemeClr val="accent4"/>
              </a:buClr>
              <a:buSzPts val="5600"/>
              <a:buNone/>
              <a:defRPr>
                <a:solidFill>
                  <a:schemeClr val="accent4"/>
                </a:solidFill>
              </a:defRPr>
            </a:lvl3pPr>
            <a:lvl4pPr lvl="3" algn="ctr">
              <a:lnSpc>
                <a:spcPct val="100000"/>
              </a:lnSpc>
              <a:spcBef>
                <a:spcPts val="0"/>
              </a:spcBef>
              <a:spcAft>
                <a:spcPts val="0"/>
              </a:spcAft>
              <a:buClr>
                <a:schemeClr val="accent4"/>
              </a:buClr>
              <a:buSzPts val="5600"/>
              <a:buNone/>
              <a:defRPr>
                <a:solidFill>
                  <a:schemeClr val="accent4"/>
                </a:solidFill>
              </a:defRPr>
            </a:lvl4pPr>
            <a:lvl5pPr lvl="4" algn="ctr">
              <a:lnSpc>
                <a:spcPct val="100000"/>
              </a:lnSpc>
              <a:spcBef>
                <a:spcPts val="0"/>
              </a:spcBef>
              <a:spcAft>
                <a:spcPts val="0"/>
              </a:spcAft>
              <a:buClr>
                <a:schemeClr val="accent4"/>
              </a:buClr>
              <a:buSzPts val="5600"/>
              <a:buNone/>
              <a:defRPr>
                <a:solidFill>
                  <a:schemeClr val="accent4"/>
                </a:solidFill>
              </a:defRPr>
            </a:lvl5pPr>
            <a:lvl6pPr lvl="5" algn="ctr">
              <a:lnSpc>
                <a:spcPct val="100000"/>
              </a:lnSpc>
              <a:spcBef>
                <a:spcPts val="0"/>
              </a:spcBef>
              <a:spcAft>
                <a:spcPts val="0"/>
              </a:spcAft>
              <a:buClr>
                <a:schemeClr val="accent4"/>
              </a:buClr>
              <a:buSzPts val="5600"/>
              <a:buNone/>
              <a:defRPr>
                <a:solidFill>
                  <a:schemeClr val="accent4"/>
                </a:solidFill>
              </a:defRPr>
            </a:lvl6pPr>
            <a:lvl7pPr lvl="6" algn="ctr">
              <a:lnSpc>
                <a:spcPct val="100000"/>
              </a:lnSpc>
              <a:spcBef>
                <a:spcPts val="0"/>
              </a:spcBef>
              <a:spcAft>
                <a:spcPts val="0"/>
              </a:spcAft>
              <a:buClr>
                <a:schemeClr val="accent4"/>
              </a:buClr>
              <a:buSzPts val="5600"/>
              <a:buNone/>
              <a:defRPr>
                <a:solidFill>
                  <a:schemeClr val="accent4"/>
                </a:solidFill>
              </a:defRPr>
            </a:lvl7pPr>
            <a:lvl8pPr lvl="7" algn="ctr">
              <a:lnSpc>
                <a:spcPct val="100000"/>
              </a:lnSpc>
              <a:spcBef>
                <a:spcPts val="0"/>
              </a:spcBef>
              <a:spcAft>
                <a:spcPts val="0"/>
              </a:spcAft>
              <a:buClr>
                <a:schemeClr val="accent4"/>
              </a:buClr>
              <a:buSzPts val="5600"/>
              <a:buNone/>
              <a:defRPr>
                <a:solidFill>
                  <a:schemeClr val="accent4"/>
                </a:solidFill>
              </a:defRPr>
            </a:lvl8pPr>
            <a:lvl9pPr lvl="8" algn="ctr">
              <a:lnSpc>
                <a:spcPct val="100000"/>
              </a:lnSpc>
              <a:spcBef>
                <a:spcPts val="0"/>
              </a:spcBef>
              <a:spcAft>
                <a:spcPts val="0"/>
              </a:spcAft>
              <a:buClr>
                <a:schemeClr val="accent4"/>
              </a:buClr>
              <a:buSzPts val="5600"/>
              <a:buNone/>
              <a:defRPr>
                <a:solidFill>
                  <a:schemeClr val="accent4"/>
                </a:solidFill>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08_Schedule">
  <p:cSld name="SECTION_HEADER_2_2_1_1">
    <p:bg>
      <p:bgPr>
        <a:solidFill>
          <a:schemeClr val="lt2"/>
        </a:solidFill>
        <a:effectLst/>
      </p:bgPr>
    </p:bg>
    <p:spTree>
      <p:nvGrpSpPr>
        <p:cNvPr id="1" name="Shape 211"/>
        <p:cNvGrpSpPr/>
        <p:nvPr/>
      </p:nvGrpSpPr>
      <p:grpSpPr>
        <a:xfrm>
          <a:off x="0" y="0"/>
          <a:ext cx="0" cy="0"/>
          <a:chOff x="0" y="0"/>
          <a:chExt cx="0" cy="0"/>
        </a:xfrm>
      </p:grpSpPr>
      <p:sp>
        <p:nvSpPr>
          <p:cNvPr id="212" name="Google Shape;212;p28"/>
          <p:cNvSpPr txBox="1">
            <a:spLocks noGrp="1"/>
          </p:cNvSpPr>
          <p:nvPr>
            <p:ph type="title"/>
          </p:nvPr>
        </p:nvSpPr>
        <p:spPr>
          <a:xfrm>
            <a:off x="1403575"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ctr">
              <a:lnSpc>
                <a:spcPct val="100000"/>
              </a:lnSpc>
              <a:spcBef>
                <a:spcPts val="0"/>
              </a:spcBef>
              <a:spcAft>
                <a:spcPts val="0"/>
              </a:spcAft>
              <a:buClr>
                <a:schemeClr val="accent4"/>
              </a:buClr>
              <a:buSzPts val="5600"/>
              <a:buNone/>
              <a:defRPr>
                <a:solidFill>
                  <a:schemeClr val="accent4"/>
                </a:solidFill>
              </a:defRPr>
            </a:lvl2pPr>
            <a:lvl3pPr lvl="2" algn="ctr">
              <a:lnSpc>
                <a:spcPct val="100000"/>
              </a:lnSpc>
              <a:spcBef>
                <a:spcPts val="0"/>
              </a:spcBef>
              <a:spcAft>
                <a:spcPts val="0"/>
              </a:spcAft>
              <a:buClr>
                <a:schemeClr val="accent4"/>
              </a:buClr>
              <a:buSzPts val="5600"/>
              <a:buNone/>
              <a:defRPr>
                <a:solidFill>
                  <a:schemeClr val="accent4"/>
                </a:solidFill>
              </a:defRPr>
            </a:lvl3pPr>
            <a:lvl4pPr lvl="3" algn="ctr">
              <a:lnSpc>
                <a:spcPct val="100000"/>
              </a:lnSpc>
              <a:spcBef>
                <a:spcPts val="0"/>
              </a:spcBef>
              <a:spcAft>
                <a:spcPts val="0"/>
              </a:spcAft>
              <a:buClr>
                <a:schemeClr val="accent4"/>
              </a:buClr>
              <a:buSzPts val="5600"/>
              <a:buNone/>
              <a:defRPr>
                <a:solidFill>
                  <a:schemeClr val="accent4"/>
                </a:solidFill>
              </a:defRPr>
            </a:lvl4pPr>
            <a:lvl5pPr lvl="4" algn="ctr">
              <a:lnSpc>
                <a:spcPct val="100000"/>
              </a:lnSpc>
              <a:spcBef>
                <a:spcPts val="0"/>
              </a:spcBef>
              <a:spcAft>
                <a:spcPts val="0"/>
              </a:spcAft>
              <a:buClr>
                <a:schemeClr val="accent4"/>
              </a:buClr>
              <a:buSzPts val="5600"/>
              <a:buNone/>
              <a:defRPr>
                <a:solidFill>
                  <a:schemeClr val="accent4"/>
                </a:solidFill>
              </a:defRPr>
            </a:lvl5pPr>
            <a:lvl6pPr lvl="5" algn="ctr">
              <a:lnSpc>
                <a:spcPct val="100000"/>
              </a:lnSpc>
              <a:spcBef>
                <a:spcPts val="0"/>
              </a:spcBef>
              <a:spcAft>
                <a:spcPts val="0"/>
              </a:spcAft>
              <a:buClr>
                <a:schemeClr val="accent4"/>
              </a:buClr>
              <a:buSzPts val="5600"/>
              <a:buNone/>
              <a:defRPr>
                <a:solidFill>
                  <a:schemeClr val="accent4"/>
                </a:solidFill>
              </a:defRPr>
            </a:lvl6pPr>
            <a:lvl7pPr lvl="6" algn="ctr">
              <a:lnSpc>
                <a:spcPct val="100000"/>
              </a:lnSpc>
              <a:spcBef>
                <a:spcPts val="0"/>
              </a:spcBef>
              <a:spcAft>
                <a:spcPts val="0"/>
              </a:spcAft>
              <a:buClr>
                <a:schemeClr val="accent4"/>
              </a:buClr>
              <a:buSzPts val="5600"/>
              <a:buNone/>
              <a:defRPr>
                <a:solidFill>
                  <a:schemeClr val="accent4"/>
                </a:solidFill>
              </a:defRPr>
            </a:lvl7pPr>
            <a:lvl8pPr lvl="7" algn="ctr">
              <a:lnSpc>
                <a:spcPct val="100000"/>
              </a:lnSpc>
              <a:spcBef>
                <a:spcPts val="0"/>
              </a:spcBef>
              <a:spcAft>
                <a:spcPts val="0"/>
              </a:spcAft>
              <a:buClr>
                <a:schemeClr val="accent4"/>
              </a:buClr>
              <a:buSzPts val="5600"/>
              <a:buNone/>
              <a:defRPr>
                <a:solidFill>
                  <a:schemeClr val="accent4"/>
                </a:solidFill>
              </a:defRPr>
            </a:lvl8pPr>
            <a:lvl9pPr lvl="8" algn="ctr">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13" name="Google Shape;213;p28"/>
          <p:cNvSpPr txBox="1">
            <a:spLocks noGrp="1"/>
          </p:cNvSpPr>
          <p:nvPr>
            <p:ph type="subTitle" idx="1"/>
          </p:nvPr>
        </p:nvSpPr>
        <p:spPr>
          <a:xfrm>
            <a:off x="8444450" y="310896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14" name="Google Shape;214;p28"/>
          <p:cNvSpPr txBox="1">
            <a:spLocks noGrp="1"/>
          </p:cNvSpPr>
          <p:nvPr>
            <p:ph type="subTitle" idx="2"/>
          </p:nvPr>
        </p:nvSpPr>
        <p:spPr>
          <a:xfrm>
            <a:off x="13373075" y="310896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15" name="Google Shape;215;p28"/>
          <p:cNvSpPr txBox="1">
            <a:spLocks noGrp="1"/>
          </p:cNvSpPr>
          <p:nvPr>
            <p:ph type="subTitle" idx="3"/>
          </p:nvPr>
        </p:nvSpPr>
        <p:spPr>
          <a:xfrm>
            <a:off x="8444450"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16" name="Google Shape;216;p28"/>
          <p:cNvSpPr txBox="1">
            <a:spLocks noGrp="1"/>
          </p:cNvSpPr>
          <p:nvPr>
            <p:ph type="subTitle" idx="4"/>
          </p:nvPr>
        </p:nvSpPr>
        <p:spPr>
          <a:xfrm>
            <a:off x="13373075"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17" name="Google Shape;217;p28"/>
          <p:cNvSpPr txBox="1">
            <a:spLocks noGrp="1"/>
          </p:cNvSpPr>
          <p:nvPr>
            <p:ph type="subTitle" idx="5"/>
          </p:nvPr>
        </p:nvSpPr>
        <p:spPr>
          <a:xfrm>
            <a:off x="8444450" y="484632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18" name="Google Shape;218;p28"/>
          <p:cNvSpPr txBox="1">
            <a:spLocks noGrp="1"/>
          </p:cNvSpPr>
          <p:nvPr>
            <p:ph type="subTitle" idx="6"/>
          </p:nvPr>
        </p:nvSpPr>
        <p:spPr>
          <a:xfrm>
            <a:off x="13373075" y="484632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19" name="Google Shape;219;p28"/>
          <p:cNvSpPr txBox="1">
            <a:spLocks noGrp="1"/>
          </p:cNvSpPr>
          <p:nvPr>
            <p:ph type="subTitle" idx="7"/>
          </p:nvPr>
        </p:nvSpPr>
        <p:spPr>
          <a:xfrm>
            <a:off x="8444450"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0" name="Google Shape;220;p28"/>
          <p:cNvSpPr txBox="1">
            <a:spLocks noGrp="1"/>
          </p:cNvSpPr>
          <p:nvPr>
            <p:ph type="subTitle" idx="8"/>
          </p:nvPr>
        </p:nvSpPr>
        <p:spPr>
          <a:xfrm>
            <a:off x="13373075"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1" name="Google Shape;221;p28"/>
          <p:cNvSpPr txBox="1">
            <a:spLocks noGrp="1"/>
          </p:cNvSpPr>
          <p:nvPr>
            <p:ph type="subTitle" idx="9"/>
          </p:nvPr>
        </p:nvSpPr>
        <p:spPr>
          <a:xfrm>
            <a:off x="8444450" y="658368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22" name="Google Shape;222;p28"/>
          <p:cNvSpPr txBox="1">
            <a:spLocks noGrp="1"/>
          </p:cNvSpPr>
          <p:nvPr>
            <p:ph type="subTitle" idx="13"/>
          </p:nvPr>
        </p:nvSpPr>
        <p:spPr>
          <a:xfrm>
            <a:off x="13373075" y="658368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23" name="Google Shape;223;p28"/>
          <p:cNvSpPr txBox="1">
            <a:spLocks noGrp="1"/>
          </p:cNvSpPr>
          <p:nvPr>
            <p:ph type="subTitle" idx="14"/>
          </p:nvPr>
        </p:nvSpPr>
        <p:spPr>
          <a:xfrm>
            <a:off x="8444450"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4" name="Google Shape;224;p28"/>
          <p:cNvSpPr txBox="1">
            <a:spLocks noGrp="1"/>
          </p:cNvSpPr>
          <p:nvPr>
            <p:ph type="subTitle" idx="15"/>
          </p:nvPr>
        </p:nvSpPr>
        <p:spPr>
          <a:xfrm>
            <a:off x="13373075"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5" name="Google Shape;225;p28"/>
          <p:cNvSpPr txBox="1">
            <a:spLocks noGrp="1"/>
          </p:cNvSpPr>
          <p:nvPr>
            <p:ph type="subTitle" idx="16"/>
          </p:nvPr>
        </p:nvSpPr>
        <p:spPr>
          <a:xfrm>
            <a:off x="8444450" y="832104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26" name="Google Shape;226;p28"/>
          <p:cNvSpPr txBox="1">
            <a:spLocks noGrp="1"/>
          </p:cNvSpPr>
          <p:nvPr>
            <p:ph type="subTitle" idx="17"/>
          </p:nvPr>
        </p:nvSpPr>
        <p:spPr>
          <a:xfrm>
            <a:off x="13373075" y="832104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solidFill>
                  <a:schemeClr val="accent4"/>
                </a:solidFill>
              </a:defRPr>
            </a:lvl1pPr>
            <a:lvl2pPr lvl="1" algn="l">
              <a:lnSpc>
                <a:spcPct val="110000"/>
              </a:lnSpc>
              <a:spcBef>
                <a:spcPts val="0"/>
              </a:spcBef>
              <a:spcAft>
                <a:spcPts val="0"/>
              </a:spcAft>
              <a:buSzPts val="1800"/>
              <a:buNone/>
              <a:defRPr sz="2700">
                <a:solidFill>
                  <a:schemeClr val="accent4"/>
                </a:solidFill>
              </a:defRPr>
            </a:lvl2pPr>
            <a:lvl3pPr lvl="2" algn="l">
              <a:lnSpc>
                <a:spcPct val="110000"/>
              </a:lnSpc>
              <a:spcBef>
                <a:spcPts val="0"/>
              </a:spcBef>
              <a:spcAft>
                <a:spcPts val="0"/>
              </a:spcAft>
              <a:buSzPts val="1800"/>
              <a:buNone/>
              <a:defRPr sz="2700">
                <a:solidFill>
                  <a:schemeClr val="accent4"/>
                </a:solidFill>
              </a:defRPr>
            </a:lvl3pPr>
            <a:lvl4pPr lvl="3" algn="l">
              <a:lnSpc>
                <a:spcPct val="110000"/>
              </a:lnSpc>
              <a:spcBef>
                <a:spcPts val="0"/>
              </a:spcBef>
              <a:spcAft>
                <a:spcPts val="0"/>
              </a:spcAft>
              <a:buSzPts val="1800"/>
              <a:buNone/>
              <a:defRPr sz="2700">
                <a:solidFill>
                  <a:schemeClr val="accent4"/>
                </a:solidFill>
              </a:defRPr>
            </a:lvl4pPr>
            <a:lvl5pPr lvl="4" algn="l">
              <a:lnSpc>
                <a:spcPct val="110000"/>
              </a:lnSpc>
              <a:spcBef>
                <a:spcPts val="0"/>
              </a:spcBef>
              <a:spcAft>
                <a:spcPts val="0"/>
              </a:spcAft>
              <a:buSzPts val="1800"/>
              <a:buNone/>
              <a:defRPr sz="2700">
                <a:solidFill>
                  <a:schemeClr val="accent4"/>
                </a:solidFill>
              </a:defRPr>
            </a:lvl5pPr>
            <a:lvl6pPr lvl="5" algn="l">
              <a:lnSpc>
                <a:spcPct val="110000"/>
              </a:lnSpc>
              <a:spcBef>
                <a:spcPts val="0"/>
              </a:spcBef>
              <a:spcAft>
                <a:spcPts val="0"/>
              </a:spcAft>
              <a:buSzPts val="1800"/>
              <a:buNone/>
              <a:defRPr sz="2700">
                <a:solidFill>
                  <a:schemeClr val="accent4"/>
                </a:solidFill>
              </a:defRPr>
            </a:lvl6pPr>
            <a:lvl7pPr lvl="6" algn="l">
              <a:lnSpc>
                <a:spcPct val="110000"/>
              </a:lnSpc>
              <a:spcBef>
                <a:spcPts val="0"/>
              </a:spcBef>
              <a:spcAft>
                <a:spcPts val="0"/>
              </a:spcAft>
              <a:buSzPts val="1800"/>
              <a:buNone/>
              <a:defRPr sz="2700">
                <a:solidFill>
                  <a:schemeClr val="accent4"/>
                </a:solidFill>
              </a:defRPr>
            </a:lvl7pPr>
            <a:lvl8pPr lvl="7" algn="l">
              <a:lnSpc>
                <a:spcPct val="110000"/>
              </a:lnSpc>
              <a:spcBef>
                <a:spcPts val="0"/>
              </a:spcBef>
              <a:spcAft>
                <a:spcPts val="0"/>
              </a:spcAft>
              <a:buSzPts val="1800"/>
              <a:buNone/>
              <a:defRPr sz="2700">
                <a:solidFill>
                  <a:schemeClr val="accent4"/>
                </a:solidFill>
              </a:defRPr>
            </a:lvl8pPr>
            <a:lvl9pPr lvl="8" algn="l">
              <a:lnSpc>
                <a:spcPct val="110000"/>
              </a:lnSpc>
              <a:spcBef>
                <a:spcPts val="0"/>
              </a:spcBef>
              <a:spcAft>
                <a:spcPts val="0"/>
              </a:spcAft>
              <a:buSzPts val="1800"/>
              <a:buNone/>
              <a:defRPr sz="2700">
                <a:solidFill>
                  <a:schemeClr val="accent4"/>
                </a:solidFill>
              </a:defRPr>
            </a:lvl9pPr>
          </a:lstStyle>
          <a:p>
            <a:endParaRPr/>
          </a:p>
        </p:txBody>
      </p:sp>
      <p:sp>
        <p:nvSpPr>
          <p:cNvPr id="227" name="Google Shape;227;p28"/>
          <p:cNvSpPr txBox="1">
            <a:spLocks noGrp="1"/>
          </p:cNvSpPr>
          <p:nvPr>
            <p:ph type="subTitle" idx="18"/>
          </p:nvPr>
        </p:nvSpPr>
        <p:spPr>
          <a:xfrm>
            <a:off x="8444450"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8" name="Google Shape;228;p28"/>
          <p:cNvSpPr txBox="1">
            <a:spLocks noGrp="1"/>
          </p:cNvSpPr>
          <p:nvPr>
            <p:ph type="subTitle" idx="19"/>
          </p:nvPr>
        </p:nvSpPr>
        <p:spPr>
          <a:xfrm>
            <a:off x="13373075"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29" name="Google Shape;229;p28"/>
          <p:cNvSpPr txBox="1">
            <a:spLocks noGrp="1"/>
          </p:cNvSpPr>
          <p:nvPr>
            <p:ph type="subTitle" idx="20"/>
          </p:nvPr>
        </p:nvSpPr>
        <p:spPr>
          <a:xfrm>
            <a:off x="8444450"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0" name="Google Shape;230;p28"/>
          <p:cNvSpPr txBox="1">
            <a:spLocks noGrp="1"/>
          </p:cNvSpPr>
          <p:nvPr>
            <p:ph type="subTitle" idx="21"/>
          </p:nvPr>
        </p:nvSpPr>
        <p:spPr>
          <a:xfrm>
            <a:off x="13373075"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1" name="Google Shape;231;p28"/>
          <p:cNvSpPr txBox="1">
            <a:spLocks noGrp="1"/>
          </p:cNvSpPr>
          <p:nvPr>
            <p:ph type="subTitle" idx="22"/>
          </p:nvPr>
        </p:nvSpPr>
        <p:spPr>
          <a:xfrm>
            <a:off x="8444450"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2" name="Google Shape;232;p28"/>
          <p:cNvSpPr txBox="1">
            <a:spLocks noGrp="1"/>
          </p:cNvSpPr>
          <p:nvPr>
            <p:ph type="subTitle" idx="23"/>
          </p:nvPr>
        </p:nvSpPr>
        <p:spPr>
          <a:xfrm>
            <a:off x="13373075"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3" name="Google Shape;233;p28"/>
          <p:cNvSpPr txBox="1">
            <a:spLocks noGrp="1"/>
          </p:cNvSpPr>
          <p:nvPr>
            <p:ph type="subTitle" idx="24"/>
          </p:nvPr>
        </p:nvSpPr>
        <p:spPr>
          <a:xfrm>
            <a:off x="8444450"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4" name="Google Shape;234;p28"/>
          <p:cNvSpPr txBox="1">
            <a:spLocks noGrp="1"/>
          </p:cNvSpPr>
          <p:nvPr>
            <p:ph type="subTitle" idx="25"/>
          </p:nvPr>
        </p:nvSpPr>
        <p:spPr>
          <a:xfrm>
            <a:off x="13373075"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5" name="Google Shape;235;p28"/>
          <p:cNvSpPr txBox="1">
            <a:spLocks noGrp="1"/>
          </p:cNvSpPr>
          <p:nvPr>
            <p:ph type="subTitle" idx="26"/>
          </p:nvPr>
        </p:nvSpPr>
        <p:spPr>
          <a:xfrm>
            <a:off x="8444450"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
        <p:nvSpPr>
          <p:cNvPr id="236" name="Google Shape;236;p28"/>
          <p:cNvSpPr txBox="1">
            <a:spLocks noGrp="1"/>
          </p:cNvSpPr>
          <p:nvPr>
            <p:ph type="subTitle" idx="27"/>
          </p:nvPr>
        </p:nvSpPr>
        <p:spPr>
          <a:xfrm>
            <a:off x="13373075"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accent4"/>
                </a:solidFill>
              </a:defRPr>
            </a:lvl1pPr>
            <a:lvl2pPr lvl="1" algn="l">
              <a:lnSpc>
                <a:spcPct val="125000"/>
              </a:lnSpc>
              <a:spcBef>
                <a:spcPts val="0"/>
              </a:spcBef>
              <a:spcAft>
                <a:spcPts val="0"/>
              </a:spcAft>
              <a:buSzPts val="1800"/>
              <a:buNone/>
              <a:defRPr b="0">
                <a:solidFill>
                  <a:schemeClr val="accent4"/>
                </a:solidFill>
              </a:defRPr>
            </a:lvl2pPr>
            <a:lvl3pPr lvl="2" algn="l">
              <a:lnSpc>
                <a:spcPct val="125000"/>
              </a:lnSpc>
              <a:spcBef>
                <a:spcPts val="0"/>
              </a:spcBef>
              <a:spcAft>
                <a:spcPts val="0"/>
              </a:spcAft>
              <a:buSzPts val="1800"/>
              <a:buNone/>
              <a:defRPr b="0">
                <a:solidFill>
                  <a:schemeClr val="accent4"/>
                </a:solidFill>
              </a:defRPr>
            </a:lvl3pPr>
            <a:lvl4pPr lvl="3" algn="l">
              <a:lnSpc>
                <a:spcPct val="125000"/>
              </a:lnSpc>
              <a:spcBef>
                <a:spcPts val="0"/>
              </a:spcBef>
              <a:spcAft>
                <a:spcPts val="0"/>
              </a:spcAft>
              <a:buSzPts val="1800"/>
              <a:buNone/>
              <a:defRPr b="0">
                <a:solidFill>
                  <a:schemeClr val="accent4"/>
                </a:solidFill>
              </a:defRPr>
            </a:lvl4pPr>
            <a:lvl5pPr lvl="4" algn="l">
              <a:lnSpc>
                <a:spcPct val="125000"/>
              </a:lnSpc>
              <a:spcBef>
                <a:spcPts val="0"/>
              </a:spcBef>
              <a:spcAft>
                <a:spcPts val="0"/>
              </a:spcAft>
              <a:buSzPts val="1800"/>
              <a:buNone/>
              <a:defRPr b="0">
                <a:solidFill>
                  <a:schemeClr val="accent4"/>
                </a:solidFill>
              </a:defRPr>
            </a:lvl5pPr>
            <a:lvl6pPr lvl="5" algn="l">
              <a:lnSpc>
                <a:spcPct val="125000"/>
              </a:lnSpc>
              <a:spcBef>
                <a:spcPts val="0"/>
              </a:spcBef>
              <a:spcAft>
                <a:spcPts val="0"/>
              </a:spcAft>
              <a:buSzPts val="1800"/>
              <a:buNone/>
              <a:defRPr b="0">
                <a:solidFill>
                  <a:schemeClr val="accent4"/>
                </a:solidFill>
              </a:defRPr>
            </a:lvl6pPr>
            <a:lvl7pPr lvl="6" algn="l">
              <a:lnSpc>
                <a:spcPct val="125000"/>
              </a:lnSpc>
              <a:spcBef>
                <a:spcPts val="0"/>
              </a:spcBef>
              <a:spcAft>
                <a:spcPts val="0"/>
              </a:spcAft>
              <a:buSzPts val="1800"/>
              <a:buNone/>
              <a:defRPr b="0">
                <a:solidFill>
                  <a:schemeClr val="accent4"/>
                </a:solidFill>
              </a:defRPr>
            </a:lvl7pPr>
            <a:lvl8pPr lvl="7" algn="l">
              <a:lnSpc>
                <a:spcPct val="125000"/>
              </a:lnSpc>
              <a:spcBef>
                <a:spcPts val="0"/>
              </a:spcBef>
              <a:spcAft>
                <a:spcPts val="0"/>
              </a:spcAft>
              <a:buSzPts val="1800"/>
              <a:buNone/>
              <a:defRPr b="0">
                <a:solidFill>
                  <a:schemeClr val="accent4"/>
                </a:solidFill>
              </a:defRPr>
            </a:lvl8pPr>
            <a:lvl9pPr lvl="8" algn="l">
              <a:lnSpc>
                <a:spcPct val="125000"/>
              </a:lnSpc>
              <a:spcBef>
                <a:spcPts val="0"/>
              </a:spcBef>
              <a:spcAft>
                <a:spcPts val="0"/>
              </a:spcAft>
              <a:buSzPts val="1800"/>
              <a:buNone/>
              <a:defRPr b="0">
                <a:solidFill>
                  <a:schemeClr val="accent4"/>
                </a:solidFill>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11_Mission">
  <p:cSld name="SECTION_HEADER_2_1_2_1_1">
    <p:bg>
      <p:bgPr>
        <a:solidFill>
          <a:schemeClr val="lt2"/>
        </a:solidFill>
        <a:effectLst/>
      </p:bgPr>
    </p:bg>
    <p:spTree>
      <p:nvGrpSpPr>
        <p:cNvPr id="1" name="Shape 237"/>
        <p:cNvGrpSpPr/>
        <p:nvPr/>
      </p:nvGrpSpPr>
      <p:grpSpPr>
        <a:xfrm>
          <a:off x="0" y="0"/>
          <a:ext cx="0" cy="0"/>
          <a:chOff x="0" y="0"/>
          <a:chExt cx="0" cy="0"/>
        </a:xfrm>
      </p:grpSpPr>
      <p:sp>
        <p:nvSpPr>
          <p:cNvPr id="238" name="Google Shape;238;p29"/>
          <p:cNvSpPr txBox="1">
            <a:spLocks noGrp="1"/>
          </p:cNvSpPr>
          <p:nvPr>
            <p:ph type="title"/>
          </p:nvPr>
        </p:nvSpPr>
        <p:spPr>
          <a:xfrm>
            <a:off x="1403600" y="356616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accent4"/>
              </a:buClr>
              <a:buSzPts val="3600"/>
              <a:buNone/>
              <a:defRPr sz="3600">
                <a:solidFill>
                  <a:schemeClr val="accent4"/>
                </a:solidFill>
              </a:defRPr>
            </a:lvl1pPr>
            <a:lvl2pPr lvl="1" algn="ctr">
              <a:lnSpc>
                <a:spcPct val="125000"/>
              </a:lnSpc>
              <a:spcBef>
                <a:spcPts val="0"/>
              </a:spcBef>
              <a:spcAft>
                <a:spcPts val="0"/>
              </a:spcAft>
              <a:buClr>
                <a:schemeClr val="accent4"/>
              </a:buClr>
              <a:buSzPts val="3600"/>
              <a:buNone/>
              <a:defRPr sz="3600">
                <a:solidFill>
                  <a:schemeClr val="accent4"/>
                </a:solidFill>
              </a:defRPr>
            </a:lvl2pPr>
            <a:lvl3pPr lvl="2" algn="ctr">
              <a:lnSpc>
                <a:spcPct val="125000"/>
              </a:lnSpc>
              <a:spcBef>
                <a:spcPts val="0"/>
              </a:spcBef>
              <a:spcAft>
                <a:spcPts val="0"/>
              </a:spcAft>
              <a:buClr>
                <a:schemeClr val="accent4"/>
              </a:buClr>
              <a:buSzPts val="3600"/>
              <a:buNone/>
              <a:defRPr sz="3600">
                <a:solidFill>
                  <a:schemeClr val="accent4"/>
                </a:solidFill>
              </a:defRPr>
            </a:lvl3pPr>
            <a:lvl4pPr lvl="3" algn="ctr">
              <a:lnSpc>
                <a:spcPct val="125000"/>
              </a:lnSpc>
              <a:spcBef>
                <a:spcPts val="0"/>
              </a:spcBef>
              <a:spcAft>
                <a:spcPts val="0"/>
              </a:spcAft>
              <a:buClr>
                <a:schemeClr val="accent4"/>
              </a:buClr>
              <a:buSzPts val="3600"/>
              <a:buNone/>
              <a:defRPr sz="3600">
                <a:solidFill>
                  <a:schemeClr val="accent4"/>
                </a:solidFill>
              </a:defRPr>
            </a:lvl4pPr>
            <a:lvl5pPr lvl="4" algn="ctr">
              <a:lnSpc>
                <a:spcPct val="125000"/>
              </a:lnSpc>
              <a:spcBef>
                <a:spcPts val="0"/>
              </a:spcBef>
              <a:spcAft>
                <a:spcPts val="0"/>
              </a:spcAft>
              <a:buClr>
                <a:schemeClr val="accent4"/>
              </a:buClr>
              <a:buSzPts val="3600"/>
              <a:buNone/>
              <a:defRPr sz="3600">
                <a:solidFill>
                  <a:schemeClr val="accent4"/>
                </a:solidFill>
              </a:defRPr>
            </a:lvl5pPr>
            <a:lvl6pPr lvl="5" algn="ctr">
              <a:lnSpc>
                <a:spcPct val="125000"/>
              </a:lnSpc>
              <a:spcBef>
                <a:spcPts val="0"/>
              </a:spcBef>
              <a:spcAft>
                <a:spcPts val="0"/>
              </a:spcAft>
              <a:buClr>
                <a:schemeClr val="accent4"/>
              </a:buClr>
              <a:buSzPts val="3600"/>
              <a:buNone/>
              <a:defRPr sz="3600">
                <a:solidFill>
                  <a:schemeClr val="accent4"/>
                </a:solidFill>
              </a:defRPr>
            </a:lvl6pPr>
            <a:lvl7pPr lvl="6" algn="ctr">
              <a:lnSpc>
                <a:spcPct val="125000"/>
              </a:lnSpc>
              <a:spcBef>
                <a:spcPts val="0"/>
              </a:spcBef>
              <a:spcAft>
                <a:spcPts val="0"/>
              </a:spcAft>
              <a:buClr>
                <a:schemeClr val="accent4"/>
              </a:buClr>
              <a:buSzPts val="3600"/>
              <a:buNone/>
              <a:defRPr sz="3600">
                <a:solidFill>
                  <a:schemeClr val="accent4"/>
                </a:solidFill>
              </a:defRPr>
            </a:lvl7pPr>
            <a:lvl8pPr lvl="7" algn="ctr">
              <a:lnSpc>
                <a:spcPct val="125000"/>
              </a:lnSpc>
              <a:spcBef>
                <a:spcPts val="0"/>
              </a:spcBef>
              <a:spcAft>
                <a:spcPts val="0"/>
              </a:spcAft>
              <a:buClr>
                <a:schemeClr val="accent4"/>
              </a:buClr>
              <a:buSzPts val="3600"/>
              <a:buNone/>
              <a:defRPr sz="3600">
                <a:solidFill>
                  <a:schemeClr val="accent4"/>
                </a:solidFill>
              </a:defRPr>
            </a:lvl8pPr>
            <a:lvl9pPr lvl="8" algn="ctr">
              <a:lnSpc>
                <a:spcPct val="125000"/>
              </a:lnSpc>
              <a:spcBef>
                <a:spcPts val="0"/>
              </a:spcBef>
              <a:spcAft>
                <a:spcPts val="0"/>
              </a:spcAft>
              <a:buClr>
                <a:schemeClr val="accent4"/>
              </a:buClr>
              <a:buSzPts val="3600"/>
              <a:buNone/>
              <a:defRPr sz="3600">
                <a:solidFill>
                  <a:schemeClr val="accent4"/>
                </a:solidFill>
              </a:defRPr>
            </a:lvl9pPr>
          </a:lstStyle>
          <a:p>
            <a:endParaRPr/>
          </a:p>
        </p:txBody>
      </p:sp>
      <p:sp>
        <p:nvSpPr>
          <p:cNvPr id="239" name="Google Shape;239;p29"/>
          <p:cNvSpPr txBox="1">
            <a:spLocks noGrp="1"/>
          </p:cNvSpPr>
          <p:nvPr>
            <p:ph type="subTitle" idx="1"/>
          </p:nvPr>
        </p:nvSpPr>
        <p:spPr>
          <a:xfrm>
            <a:off x="1403600" y="2743200"/>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accent4"/>
                </a:solidFill>
              </a:defRPr>
            </a:lvl1pPr>
            <a:lvl2pPr lvl="1" algn="l">
              <a:lnSpc>
                <a:spcPct val="125000"/>
              </a:lnSpc>
              <a:spcBef>
                <a:spcPts val="0"/>
              </a:spcBef>
              <a:spcAft>
                <a:spcPts val="0"/>
              </a:spcAft>
              <a:buSzPts val="1800"/>
              <a:buNone/>
              <a:defRPr sz="1800">
                <a:solidFill>
                  <a:schemeClr val="accent4"/>
                </a:solidFill>
              </a:defRPr>
            </a:lvl2pPr>
            <a:lvl3pPr lvl="2" algn="l">
              <a:lnSpc>
                <a:spcPct val="125000"/>
              </a:lnSpc>
              <a:spcBef>
                <a:spcPts val="0"/>
              </a:spcBef>
              <a:spcAft>
                <a:spcPts val="0"/>
              </a:spcAft>
              <a:buSzPts val="1800"/>
              <a:buNone/>
              <a:defRPr sz="1800">
                <a:solidFill>
                  <a:schemeClr val="accent4"/>
                </a:solidFill>
              </a:defRPr>
            </a:lvl3pPr>
            <a:lvl4pPr lvl="3" algn="l">
              <a:lnSpc>
                <a:spcPct val="125000"/>
              </a:lnSpc>
              <a:spcBef>
                <a:spcPts val="0"/>
              </a:spcBef>
              <a:spcAft>
                <a:spcPts val="0"/>
              </a:spcAft>
              <a:buSzPts val="1800"/>
              <a:buNone/>
              <a:defRPr sz="1800">
                <a:solidFill>
                  <a:schemeClr val="accent4"/>
                </a:solidFill>
              </a:defRPr>
            </a:lvl4pPr>
            <a:lvl5pPr lvl="4" algn="l">
              <a:lnSpc>
                <a:spcPct val="125000"/>
              </a:lnSpc>
              <a:spcBef>
                <a:spcPts val="0"/>
              </a:spcBef>
              <a:spcAft>
                <a:spcPts val="0"/>
              </a:spcAft>
              <a:buSzPts val="1800"/>
              <a:buNone/>
              <a:defRPr sz="1800">
                <a:solidFill>
                  <a:schemeClr val="accent4"/>
                </a:solidFill>
              </a:defRPr>
            </a:lvl5pPr>
            <a:lvl6pPr lvl="5" algn="l">
              <a:lnSpc>
                <a:spcPct val="125000"/>
              </a:lnSpc>
              <a:spcBef>
                <a:spcPts val="0"/>
              </a:spcBef>
              <a:spcAft>
                <a:spcPts val="0"/>
              </a:spcAft>
              <a:buSzPts val="1800"/>
              <a:buNone/>
              <a:defRPr sz="1800">
                <a:solidFill>
                  <a:schemeClr val="accent4"/>
                </a:solidFill>
              </a:defRPr>
            </a:lvl6pPr>
            <a:lvl7pPr lvl="6" algn="l">
              <a:lnSpc>
                <a:spcPct val="125000"/>
              </a:lnSpc>
              <a:spcBef>
                <a:spcPts val="0"/>
              </a:spcBef>
              <a:spcAft>
                <a:spcPts val="0"/>
              </a:spcAft>
              <a:buSzPts val="1800"/>
              <a:buNone/>
              <a:defRPr sz="1800">
                <a:solidFill>
                  <a:schemeClr val="accent4"/>
                </a:solidFill>
              </a:defRPr>
            </a:lvl7pPr>
            <a:lvl8pPr lvl="7" algn="l">
              <a:lnSpc>
                <a:spcPct val="125000"/>
              </a:lnSpc>
              <a:spcBef>
                <a:spcPts val="0"/>
              </a:spcBef>
              <a:spcAft>
                <a:spcPts val="0"/>
              </a:spcAft>
              <a:buSzPts val="1800"/>
              <a:buNone/>
              <a:defRPr sz="1800">
                <a:solidFill>
                  <a:schemeClr val="accent4"/>
                </a:solidFill>
              </a:defRPr>
            </a:lvl8pPr>
            <a:lvl9pPr lvl="8" algn="l">
              <a:lnSpc>
                <a:spcPct val="125000"/>
              </a:lnSpc>
              <a:spcBef>
                <a:spcPts val="0"/>
              </a:spcBef>
              <a:spcAft>
                <a:spcPts val="0"/>
              </a:spcAft>
              <a:buSzPts val="1800"/>
              <a:buNone/>
              <a:defRPr sz="1800">
                <a:solidFill>
                  <a:schemeClr val="accent4"/>
                </a:solidFill>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14_Quote">
  <p:cSld name="SECTION_HEADER_2_1_2_2_1">
    <p:bg>
      <p:bgPr>
        <a:solidFill>
          <a:schemeClr val="lt2"/>
        </a:solidFill>
        <a:effectLst/>
      </p:bgPr>
    </p:bg>
    <p:spTree>
      <p:nvGrpSpPr>
        <p:cNvPr id="1" name="Shape 240"/>
        <p:cNvGrpSpPr/>
        <p:nvPr/>
      </p:nvGrpSpPr>
      <p:grpSpPr>
        <a:xfrm>
          <a:off x="0" y="0"/>
          <a:ext cx="0" cy="0"/>
          <a:chOff x="0" y="0"/>
          <a:chExt cx="0" cy="0"/>
        </a:xfrm>
      </p:grpSpPr>
      <p:sp>
        <p:nvSpPr>
          <p:cNvPr id="241" name="Google Shape;241;p30"/>
          <p:cNvSpPr txBox="1">
            <a:spLocks noGrp="1"/>
          </p:cNvSpPr>
          <p:nvPr>
            <p:ph type="title"/>
          </p:nvPr>
        </p:nvSpPr>
        <p:spPr>
          <a:xfrm>
            <a:off x="1403600" y="269748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accent4"/>
              </a:buClr>
              <a:buSzPts val="3600"/>
              <a:buNone/>
              <a:defRPr sz="3600">
                <a:solidFill>
                  <a:schemeClr val="accent4"/>
                </a:solidFill>
              </a:defRPr>
            </a:lvl1pPr>
            <a:lvl2pPr lvl="1" algn="ctr">
              <a:lnSpc>
                <a:spcPct val="125000"/>
              </a:lnSpc>
              <a:spcBef>
                <a:spcPts val="0"/>
              </a:spcBef>
              <a:spcAft>
                <a:spcPts val="0"/>
              </a:spcAft>
              <a:buClr>
                <a:schemeClr val="accent4"/>
              </a:buClr>
              <a:buSzPts val="3600"/>
              <a:buNone/>
              <a:defRPr sz="3600">
                <a:solidFill>
                  <a:schemeClr val="accent4"/>
                </a:solidFill>
              </a:defRPr>
            </a:lvl2pPr>
            <a:lvl3pPr lvl="2" algn="ctr">
              <a:lnSpc>
                <a:spcPct val="125000"/>
              </a:lnSpc>
              <a:spcBef>
                <a:spcPts val="0"/>
              </a:spcBef>
              <a:spcAft>
                <a:spcPts val="0"/>
              </a:spcAft>
              <a:buClr>
                <a:schemeClr val="accent4"/>
              </a:buClr>
              <a:buSzPts val="3600"/>
              <a:buNone/>
              <a:defRPr sz="3600">
                <a:solidFill>
                  <a:schemeClr val="accent4"/>
                </a:solidFill>
              </a:defRPr>
            </a:lvl3pPr>
            <a:lvl4pPr lvl="3" algn="ctr">
              <a:lnSpc>
                <a:spcPct val="125000"/>
              </a:lnSpc>
              <a:spcBef>
                <a:spcPts val="0"/>
              </a:spcBef>
              <a:spcAft>
                <a:spcPts val="0"/>
              </a:spcAft>
              <a:buClr>
                <a:schemeClr val="accent4"/>
              </a:buClr>
              <a:buSzPts val="3600"/>
              <a:buNone/>
              <a:defRPr sz="3600">
                <a:solidFill>
                  <a:schemeClr val="accent4"/>
                </a:solidFill>
              </a:defRPr>
            </a:lvl4pPr>
            <a:lvl5pPr lvl="4" algn="ctr">
              <a:lnSpc>
                <a:spcPct val="125000"/>
              </a:lnSpc>
              <a:spcBef>
                <a:spcPts val="0"/>
              </a:spcBef>
              <a:spcAft>
                <a:spcPts val="0"/>
              </a:spcAft>
              <a:buClr>
                <a:schemeClr val="accent4"/>
              </a:buClr>
              <a:buSzPts val="3600"/>
              <a:buNone/>
              <a:defRPr sz="3600">
                <a:solidFill>
                  <a:schemeClr val="accent4"/>
                </a:solidFill>
              </a:defRPr>
            </a:lvl5pPr>
            <a:lvl6pPr lvl="5" algn="ctr">
              <a:lnSpc>
                <a:spcPct val="125000"/>
              </a:lnSpc>
              <a:spcBef>
                <a:spcPts val="0"/>
              </a:spcBef>
              <a:spcAft>
                <a:spcPts val="0"/>
              </a:spcAft>
              <a:buClr>
                <a:schemeClr val="accent4"/>
              </a:buClr>
              <a:buSzPts val="3600"/>
              <a:buNone/>
              <a:defRPr sz="3600">
                <a:solidFill>
                  <a:schemeClr val="accent4"/>
                </a:solidFill>
              </a:defRPr>
            </a:lvl6pPr>
            <a:lvl7pPr lvl="6" algn="ctr">
              <a:lnSpc>
                <a:spcPct val="125000"/>
              </a:lnSpc>
              <a:spcBef>
                <a:spcPts val="0"/>
              </a:spcBef>
              <a:spcAft>
                <a:spcPts val="0"/>
              </a:spcAft>
              <a:buClr>
                <a:schemeClr val="accent4"/>
              </a:buClr>
              <a:buSzPts val="3600"/>
              <a:buNone/>
              <a:defRPr sz="3600">
                <a:solidFill>
                  <a:schemeClr val="accent4"/>
                </a:solidFill>
              </a:defRPr>
            </a:lvl7pPr>
            <a:lvl8pPr lvl="7" algn="ctr">
              <a:lnSpc>
                <a:spcPct val="125000"/>
              </a:lnSpc>
              <a:spcBef>
                <a:spcPts val="0"/>
              </a:spcBef>
              <a:spcAft>
                <a:spcPts val="0"/>
              </a:spcAft>
              <a:buClr>
                <a:schemeClr val="accent4"/>
              </a:buClr>
              <a:buSzPts val="3600"/>
              <a:buNone/>
              <a:defRPr sz="3600">
                <a:solidFill>
                  <a:schemeClr val="accent4"/>
                </a:solidFill>
              </a:defRPr>
            </a:lvl8pPr>
            <a:lvl9pPr lvl="8" algn="ctr">
              <a:lnSpc>
                <a:spcPct val="125000"/>
              </a:lnSpc>
              <a:spcBef>
                <a:spcPts val="0"/>
              </a:spcBef>
              <a:spcAft>
                <a:spcPts val="0"/>
              </a:spcAft>
              <a:buClr>
                <a:schemeClr val="accent4"/>
              </a:buClr>
              <a:buSzPts val="3600"/>
              <a:buNone/>
              <a:defRPr sz="3600">
                <a:solidFill>
                  <a:schemeClr val="accent4"/>
                </a:solidFill>
              </a:defRPr>
            </a:lvl9pPr>
          </a:lstStyle>
          <a:p>
            <a:endParaRPr/>
          </a:p>
        </p:txBody>
      </p:sp>
      <p:sp>
        <p:nvSpPr>
          <p:cNvPr id="242" name="Google Shape;242;p30"/>
          <p:cNvSpPr txBox="1">
            <a:spLocks noGrp="1"/>
          </p:cNvSpPr>
          <p:nvPr>
            <p:ph type="subTitle" idx="1"/>
          </p:nvPr>
        </p:nvSpPr>
        <p:spPr>
          <a:xfrm>
            <a:off x="1403600" y="7306061"/>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accent4"/>
                </a:solidFill>
              </a:defRPr>
            </a:lvl1pPr>
            <a:lvl2pPr lvl="1" algn="l">
              <a:lnSpc>
                <a:spcPct val="125000"/>
              </a:lnSpc>
              <a:spcBef>
                <a:spcPts val="0"/>
              </a:spcBef>
              <a:spcAft>
                <a:spcPts val="0"/>
              </a:spcAft>
              <a:buSzPts val="1800"/>
              <a:buNone/>
              <a:defRPr sz="1800">
                <a:solidFill>
                  <a:schemeClr val="accent4"/>
                </a:solidFill>
              </a:defRPr>
            </a:lvl2pPr>
            <a:lvl3pPr lvl="2" algn="l">
              <a:lnSpc>
                <a:spcPct val="125000"/>
              </a:lnSpc>
              <a:spcBef>
                <a:spcPts val="0"/>
              </a:spcBef>
              <a:spcAft>
                <a:spcPts val="0"/>
              </a:spcAft>
              <a:buSzPts val="1800"/>
              <a:buNone/>
              <a:defRPr sz="1800">
                <a:solidFill>
                  <a:schemeClr val="accent4"/>
                </a:solidFill>
              </a:defRPr>
            </a:lvl3pPr>
            <a:lvl4pPr lvl="3" algn="l">
              <a:lnSpc>
                <a:spcPct val="125000"/>
              </a:lnSpc>
              <a:spcBef>
                <a:spcPts val="0"/>
              </a:spcBef>
              <a:spcAft>
                <a:spcPts val="0"/>
              </a:spcAft>
              <a:buSzPts val="1800"/>
              <a:buNone/>
              <a:defRPr sz="1800">
                <a:solidFill>
                  <a:schemeClr val="accent4"/>
                </a:solidFill>
              </a:defRPr>
            </a:lvl4pPr>
            <a:lvl5pPr lvl="4" algn="l">
              <a:lnSpc>
                <a:spcPct val="125000"/>
              </a:lnSpc>
              <a:spcBef>
                <a:spcPts val="0"/>
              </a:spcBef>
              <a:spcAft>
                <a:spcPts val="0"/>
              </a:spcAft>
              <a:buSzPts val="1800"/>
              <a:buNone/>
              <a:defRPr sz="1800">
                <a:solidFill>
                  <a:schemeClr val="accent4"/>
                </a:solidFill>
              </a:defRPr>
            </a:lvl5pPr>
            <a:lvl6pPr lvl="5" algn="l">
              <a:lnSpc>
                <a:spcPct val="125000"/>
              </a:lnSpc>
              <a:spcBef>
                <a:spcPts val="0"/>
              </a:spcBef>
              <a:spcAft>
                <a:spcPts val="0"/>
              </a:spcAft>
              <a:buSzPts val="1800"/>
              <a:buNone/>
              <a:defRPr sz="1800">
                <a:solidFill>
                  <a:schemeClr val="accent4"/>
                </a:solidFill>
              </a:defRPr>
            </a:lvl6pPr>
            <a:lvl7pPr lvl="6" algn="l">
              <a:lnSpc>
                <a:spcPct val="125000"/>
              </a:lnSpc>
              <a:spcBef>
                <a:spcPts val="0"/>
              </a:spcBef>
              <a:spcAft>
                <a:spcPts val="0"/>
              </a:spcAft>
              <a:buSzPts val="1800"/>
              <a:buNone/>
              <a:defRPr sz="1800">
                <a:solidFill>
                  <a:schemeClr val="accent4"/>
                </a:solidFill>
              </a:defRPr>
            </a:lvl7pPr>
            <a:lvl8pPr lvl="7" algn="l">
              <a:lnSpc>
                <a:spcPct val="125000"/>
              </a:lnSpc>
              <a:spcBef>
                <a:spcPts val="0"/>
              </a:spcBef>
              <a:spcAft>
                <a:spcPts val="0"/>
              </a:spcAft>
              <a:buSzPts val="1800"/>
              <a:buNone/>
              <a:defRPr sz="1800">
                <a:solidFill>
                  <a:schemeClr val="accent4"/>
                </a:solidFill>
              </a:defRPr>
            </a:lvl8pPr>
            <a:lvl9pPr lvl="8" algn="l">
              <a:lnSpc>
                <a:spcPct val="125000"/>
              </a:lnSpc>
              <a:spcBef>
                <a:spcPts val="0"/>
              </a:spcBef>
              <a:spcAft>
                <a:spcPts val="0"/>
              </a:spcAft>
              <a:buSzPts val="1800"/>
              <a:buNone/>
              <a:defRPr sz="1800">
                <a:solidFill>
                  <a:schemeClr val="accent4"/>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9_Text">
  <p:cSld name="TITLE_AND_BODY_1">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15" name="Google Shape;15;p4"/>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16" name="Google Shape;16;p4"/>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7_Section">
  <p:cSld name="SECTION_HEADER_2_3_1">
    <p:bg>
      <p:bgPr>
        <a:solidFill>
          <a:schemeClr val="lt2"/>
        </a:solidFill>
        <a:effectLst/>
      </p:bgPr>
    </p:bg>
    <p:spTree>
      <p:nvGrpSpPr>
        <p:cNvPr id="1" name="Shape 243"/>
        <p:cNvGrpSpPr/>
        <p:nvPr/>
      </p:nvGrpSpPr>
      <p:grpSpPr>
        <a:xfrm>
          <a:off x="0" y="0"/>
          <a:ext cx="0" cy="0"/>
          <a:chOff x="0" y="0"/>
          <a:chExt cx="0" cy="0"/>
        </a:xfrm>
      </p:grpSpPr>
      <p:sp>
        <p:nvSpPr>
          <p:cNvPr id="244" name="Google Shape;244;p31"/>
          <p:cNvSpPr txBox="1">
            <a:spLocks noGrp="1"/>
          </p:cNvSpPr>
          <p:nvPr>
            <p:ph type="ctrTitle"/>
          </p:nvPr>
        </p:nvSpPr>
        <p:spPr>
          <a:xfrm>
            <a:off x="1403600" y="2651750"/>
            <a:ext cx="11964900" cy="1719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20_Text">
  <p:cSld name="TITLE_AND_BODY_1_2">
    <p:bg>
      <p:bgPr>
        <a:solidFill>
          <a:schemeClr val="lt2"/>
        </a:solidFill>
        <a:effectLst/>
      </p:bgPr>
    </p:bg>
    <p:spTree>
      <p:nvGrpSpPr>
        <p:cNvPr id="1" name="Shape 245"/>
        <p:cNvGrpSpPr/>
        <p:nvPr/>
      </p:nvGrpSpPr>
      <p:grpSpPr>
        <a:xfrm>
          <a:off x="0" y="0"/>
          <a:ext cx="0" cy="0"/>
          <a:chOff x="0" y="0"/>
          <a:chExt cx="0" cy="0"/>
        </a:xfrm>
      </p:grpSpPr>
      <p:sp>
        <p:nvSpPr>
          <p:cNvPr id="246" name="Google Shape;246;p32"/>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47" name="Google Shape;247;p32"/>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48" name="Google Shape;248;p32"/>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23_Text (Two-Thirds)">
  <p:cSld name="TITLE_AND_BODY_1_1_2">
    <p:bg>
      <p:bgPr>
        <a:solidFill>
          <a:schemeClr val="lt2"/>
        </a:solidFill>
        <a:effectLst/>
      </p:bgPr>
    </p:bg>
    <p:spTree>
      <p:nvGrpSpPr>
        <p:cNvPr id="1" name="Shape 249"/>
        <p:cNvGrpSpPr/>
        <p:nvPr/>
      </p:nvGrpSpPr>
      <p:grpSpPr>
        <a:xfrm>
          <a:off x="0" y="0"/>
          <a:ext cx="0" cy="0"/>
          <a:chOff x="0" y="0"/>
          <a:chExt cx="0" cy="0"/>
        </a:xfrm>
      </p:grpSpPr>
      <p:sp>
        <p:nvSpPr>
          <p:cNvPr id="250" name="Google Shape;250;p33"/>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51" name="Google Shape;251;p33"/>
          <p:cNvSpPr txBox="1">
            <a:spLocks noGrp="1"/>
          </p:cNvSpPr>
          <p:nvPr>
            <p:ph type="title"/>
          </p:nvPr>
        </p:nvSpPr>
        <p:spPr>
          <a:xfrm>
            <a:off x="699525" y="2651750"/>
            <a:ext cx="105612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52" name="Google Shape;252;p33"/>
          <p:cNvSpPr txBox="1">
            <a:spLocks noGrp="1"/>
          </p:cNvSpPr>
          <p:nvPr>
            <p:ph type="body" idx="2"/>
          </p:nvPr>
        </p:nvSpPr>
        <p:spPr>
          <a:xfrm>
            <a:off x="699525" y="4969750"/>
            <a:ext cx="105612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26_Text (Half)">
  <p:cSld name="TITLE_AND_BODY_2_4">
    <p:bg>
      <p:bgPr>
        <a:solidFill>
          <a:schemeClr val="lt2"/>
        </a:solidFill>
        <a:effectLst/>
      </p:bgPr>
    </p:bg>
    <p:spTree>
      <p:nvGrpSpPr>
        <p:cNvPr id="1" name="Shape 253"/>
        <p:cNvGrpSpPr/>
        <p:nvPr/>
      </p:nvGrpSpPr>
      <p:grpSpPr>
        <a:xfrm>
          <a:off x="0" y="0"/>
          <a:ext cx="0" cy="0"/>
          <a:chOff x="0" y="0"/>
          <a:chExt cx="0" cy="0"/>
        </a:xfrm>
      </p:grpSpPr>
      <p:sp>
        <p:nvSpPr>
          <p:cNvPr id="254" name="Google Shape;254;p34"/>
          <p:cNvSpPr txBox="1">
            <a:spLocks noGrp="1"/>
          </p:cNvSpPr>
          <p:nvPr>
            <p:ph type="title"/>
          </p:nvPr>
        </p:nvSpPr>
        <p:spPr>
          <a:xfrm>
            <a:off x="699525" y="2651750"/>
            <a:ext cx="77451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55" name="Google Shape;255;p34"/>
          <p:cNvSpPr txBox="1">
            <a:spLocks noGrp="1"/>
          </p:cNvSpPr>
          <p:nvPr>
            <p:ph type="body" idx="1"/>
          </p:nvPr>
        </p:nvSpPr>
        <p:spPr>
          <a:xfrm>
            <a:off x="699525" y="4969750"/>
            <a:ext cx="77451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56" name="Google Shape;256;p34"/>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29_Text (Third)">
  <p:cSld name="TITLE_AND_BODY_2_1_2">
    <p:bg>
      <p:bgPr>
        <a:solidFill>
          <a:schemeClr val="lt2"/>
        </a:solidFill>
        <a:effectLst/>
      </p:bgPr>
    </p:bg>
    <p:spTree>
      <p:nvGrpSpPr>
        <p:cNvPr id="1" name="Shape 257"/>
        <p:cNvGrpSpPr/>
        <p:nvPr/>
      </p:nvGrpSpPr>
      <p:grpSpPr>
        <a:xfrm>
          <a:off x="0" y="0"/>
          <a:ext cx="0" cy="0"/>
          <a:chOff x="0" y="0"/>
          <a:chExt cx="0" cy="0"/>
        </a:xfrm>
      </p:grpSpPr>
      <p:sp>
        <p:nvSpPr>
          <p:cNvPr id="258" name="Google Shape;258;p35"/>
          <p:cNvSpPr txBox="1">
            <a:spLocks noGrp="1"/>
          </p:cNvSpPr>
          <p:nvPr>
            <p:ph type="title"/>
          </p:nvPr>
        </p:nvSpPr>
        <p:spPr>
          <a:xfrm>
            <a:off x="699525" y="2651750"/>
            <a:ext cx="49287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59" name="Google Shape;259;p35"/>
          <p:cNvSpPr txBox="1">
            <a:spLocks noGrp="1"/>
          </p:cNvSpPr>
          <p:nvPr>
            <p:ph type="body" idx="1"/>
          </p:nvPr>
        </p:nvSpPr>
        <p:spPr>
          <a:xfrm>
            <a:off x="699525" y="5843023"/>
            <a:ext cx="49287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60" name="Google Shape;260;p35"/>
          <p:cNvSpPr txBox="1">
            <a:spLocks noGrp="1"/>
          </p:cNvSpPr>
          <p:nvPr>
            <p:ph type="subTitle" idx="2"/>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32_Columns (Two)">
  <p:cSld name="TITLE_AND_BODY_2_2_2">
    <p:bg>
      <p:bgPr>
        <a:solidFill>
          <a:schemeClr val="lt2"/>
        </a:solidFill>
        <a:effectLst/>
      </p:bgPr>
    </p:bg>
    <p:spTree>
      <p:nvGrpSpPr>
        <p:cNvPr id="1" name="Shape 261"/>
        <p:cNvGrpSpPr/>
        <p:nvPr/>
      </p:nvGrpSpPr>
      <p:grpSpPr>
        <a:xfrm>
          <a:off x="0" y="0"/>
          <a:ext cx="0" cy="0"/>
          <a:chOff x="0" y="0"/>
          <a:chExt cx="0" cy="0"/>
        </a:xfrm>
      </p:grpSpPr>
      <p:sp>
        <p:nvSpPr>
          <p:cNvPr id="262" name="Google Shape;262;p36"/>
          <p:cNvSpPr txBox="1">
            <a:spLocks noGrp="1"/>
          </p:cNvSpPr>
          <p:nvPr>
            <p:ph type="title"/>
          </p:nvPr>
        </p:nvSpPr>
        <p:spPr>
          <a:xfrm>
            <a:off x="140360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63" name="Google Shape;263;p36"/>
          <p:cNvSpPr txBox="1">
            <a:spLocks noGrp="1"/>
          </p:cNvSpPr>
          <p:nvPr>
            <p:ph type="body" idx="1"/>
          </p:nvPr>
        </p:nvSpPr>
        <p:spPr>
          <a:xfrm>
            <a:off x="140360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64" name="Google Shape;264;p36"/>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65" name="Google Shape;265;p36"/>
          <p:cNvSpPr txBox="1">
            <a:spLocks noGrp="1"/>
          </p:cNvSpPr>
          <p:nvPr>
            <p:ph type="title" idx="3"/>
          </p:nvPr>
        </p:nvSpPr>
        <p:spPr>
          <a:xfrm>
            <a:off x="1055675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5600"/>
              <a:buNone/>
              <a:defRPr>
                <a:solidFill>
                  <a:schemeClr val="accent4"/>
                </a:solidFill>
              </a:defRPr>
            </a:lvl1pPr>
            <a:lvl2pPr lvl="1" algn="l">
              <a:lnSpc>
                <a:spcPct val="100000"/>
              </a:lnSpc>
              <a:spcBef>
                <a:spcPts val="0"/>
              </a:spcBef>
              <a:spcAft>
                <a:spcPts val="0"/>
              </a:spcAft>
              <a:buClr>
                <a:schemeClr val="accent4"/>
              </a:buClr>
              <a:buSzPts val="5600"/>
              <a:buNone/>
              <a:defRPr>
                <a:solidFill>
                  <a:schemeClr val="accent4"/>
                </a:solidFill>
              </a:defRPr>
            </a:lvl2pPr>
            <a:lvl3pPr lvl="2" algn="l">
              <a:lnSpc>
                <a:spcPct val="100000"/>
              </a:lnSpc>
              <a:spcBef>
                <a:spcPts val="0"/>
              </a:spcBef>
              <a:spcAft>
                <a:spcPts val="0"/>
              </a:spcAft>
              <a:buClr>
                <a:schemeClr val="accent4"/>
              </a:buClr>
              <a:buSzPts val="5600"/>
              <a:buNone/>
              <a:defRPr>
                <a:solidFill>
                  <a:schemeClr val="accent4"/>
                </a:solidFill>
              </a:defRPr>
            </a:lvl3pPr>
            <a:lvl4pPr lvl="3" algn="l">
              <a:lnSpc>
                <a:spcPct val="100000"/>
              </a:lnSpc>
              <a:spcBef>
                <a:spcPts val="0"/>
              </a:spcBef>
              <a:spcAft>
                <a:spcPts val="0"/>
              </a:spcAft>
              <a:buClr>
                <a:schemeClr val="accent4"/>
              </a:buClr>
              <a:buSzPts val="5600"/>
              <a:buNone/>
              <a:defRPr>
                <a:solidFill>
                  <a:schemeClr val="accent4"/>
                </a:solidFill>
              </a:defRPr>
            </a:lvl4pPr>
            <a:lvl5pPr lvl="4" algn="l">
              <a:lnSpc>
                <a:spcPct val="100000"/>
              </a:lnSpc>
              <a:spcBef>
                <a:spcPts val="0"/>
              </a:spcBef>
              <a:spcAft>
                <a:spcPts val="0"/>
              </a:spcAft>
              <a:buClr>
                <a:schemeClr val="accent4"/>
              </a:buClr>
              <a:buSzPts val="5600"/>
              <a:buNone/>
              <a:defRPr>
                <a:solidFill>
                  <a:schemeClr val="accent4"/>
                </a:solidFill>
              </a:defRPr>
            </a:lvl5pPr>
            <a:lvl6pPr lvl="5" algn="l">
              <a:lnSpc>
                <a:spcPct val="100000"/>
              </a:lnSpc>
              <a:spcBef>
                <a:spcPts val="0"/>
              </a:spcBef>
              <a:spcAft>
                <a:spcPts val="0"/>
              </a:spcAft>
              <a:buClr>
                <a:schemeClr val="accent4"/>
              </a:buClr>
              <a:buSzPts val="5600"/>
              <a:buNone/>
              <a:defRPr>
                <a:solidFill>
                  <a:schemeClr val="accent4"/>
                </a:solidFill>
              </a:defRPr>
            </a:lvl6pPr>
            <a:lvl7pPr lvl="6" algn="l">
              <a:lnSpc>
                <a:spcPct val="100000"/>
              </a:lnSpc>
              <a:spcBef>
                <a:spcPts val="0"/>
              </a:spcBef>
              <a:spcAft>
                <a:spcPts val="0"/>
              </a:spcAft>
              <a:buClr>
                <a:schemeClr val="accent4"/>
              </a:buClr>
              <a:buSzPts val="5600"/>
              <a:buNone/>
              <a:defRPr>
                <a:solidFill>
                  <a:schemeClr val="accent4"/>
                </a:solidFill>
              </a:defRPr>
            </a:lvl7pPr>
            <a:lvl8pPr lvl="7" algn="l">
              <a:lnSpc>
                <a:spcPct val="100000"/>
              </a:lnSpc>
              <a:spcBef>
                <a:spcPts val="0"/>
              </a:spcBef>
              <a:spcAft>
                <a:spcPts val="0"/>
              </a:spcAft>
              <a:buClr>
                <a:schemeClr val="accent4"/>
              </a:buClr>
              <a:buSzPts val="5600"/>
              <a:buNone/>
              <a:defRPr>
                <a:solidFill>
                  <a:schemeClr val="accent4"/>
                </a:solidFill>
              </a:defRPr>
            </a:lvl8pPr>
            <a:lvl9pPr lvl="8" algn="l">
              <a:lnSpc>
                <a:spcPct val="100000"/>
              </a:lnSpc>
              <a:spcBef>
                <a:spcPts val="0"/>
              </a:spcBef>
              <a:spcAft>
                <a:spcPts val="0"/>
              </a:spcAft>
              <a:buClr>
                <a:schemeClr val="accent4"/>
              </a:buClr>
              <a:buSzPts val="5600"/>
              <a:buNone/>
              <a:defRPr>
                <a:solidFill>
                  <a:schemeClr val="accent4"/>
                </a:solidFill>
              </a:defRPr>
            </a:lvl9pPr>
          </a:lstStyle>
          <a:p>
            <a:endParaRPr/>
          </a:p>
        </p:txBody>
      </p:sp>
      <p:sp>
        <p:nvSpPr>
          <p:cNvPr id="266" name="Google Shape;266;p36"/>
          <p:cNvSpPr txBox="1">
            <a:spLocks noGrp="1"/>
          </p:cNvSpPr>
          <p:nvPr>
            <p:ph type="body" idx="4"/>
          </p:nvPr>
        </p:nvSpPr>
        <p:spPr>
          <a:xfrm>
            <a:off x="1055675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35_Columns (Three)">
  <p:cSld name="TITLE_AND_BODY_2_2_1_3">
    <p:bg>
      <p:bgPr>
        <a:solidFill>
          <a:schemeClr val="lt2"/>
        </a:solidFill>
        <a:effectLst/>
      </p:bgPr>
    </p:bg>
    <p:spTree>
      <p:nvGrpSpPr>
        <p:cNvPr id="1" name="Shape 267"/>
        <p:cNvGrpSpPr/>
        <p:nvPr/>
      </p:nvGrpSpPr>
      <p:grpSpPr>
        <a:xfrm>
          <a:off x="0" y="0"/>
          <a:ext cx="0" cy="0"/>
          <a:chOff x="0" y="0"/>
          <a:chExt cx="0" cy="0"/>
        </a:xfrm>
      </p:grpSpPr>
      <p:sp>
        <p:nvSpPr>
          <p:cNvPr id="268" name="Google Shape;268;p37"/>
          <p:cNvSpPr txBox="1">
            <a:spLocks noGrp="1"/>
          </p:cNvSpPr>
          <p:nvPr>
            <p:ph type="title"/>
          </p:nvPr>
        </p:nvSpPr>
        <p:spPr>
          <a:xfrm>
            <a:off x="140357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69" name="Google Shape;269;p37"/>
          <p:cNvSpPr txBox="1">
            <a:spLocks noGrp="1"/>
          </p:cNvSpPr>
          <p:nvPr>
            <p:ph type="body" idx="1"/>
          </p:nvPr>
        </p:nvSpPr>
        <p:spPr>
          <a:xfrm>
            <a:off x="140357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70" name="Google Shape;270;p37"/>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71" name="Google Shape;271;p37"/>
          <p:cNvSpPr txBox="1">
            <a:spLocks noGrp="1"/>
          </p:cNvSpPr>
          <p:nvPr>
            <p:ph type="title" idx="3"/>
          </p:nvPr>
        </p:nvSpPr>
        <p:spPr>
          <a:xfrm>
            <a:off x="7036300"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72" name="Google Shape;272;p37"/>
          <p:cNvSpPr txBox="1">
            <a:spLocks noGrp="1"/>
          </p:cNvSpPr>
          <p:nvPr>
            <p:ph type="body" idx="4"/>
          </p:nvPr>
        </p:nvSpPr>
        <p:spPr>
          <a:xfrm>
            <a:off x="7036300"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73" name="Google Shape;273;p37"/>
          <p:cNvSpPr txBox="1">
            <a:spLocks noGrp="1"/>
          </p:cNvSpPr>
          <p:nvPr>
            <p:ph type="title" idx="5"/>
          </p:nvPr>
        </p:nvSpPr>
        <p:spPr>
          <a:xfrm>
            <a:off x="1266902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74" name="Google Shape;274;p37"/>
          <p:cNvSpPr txBox="1">
            <a:spLocks noGrp="1"/>
          </p:cNvSpPr>
          <p:nvPr>
            <p:ph type="body" idx="6"/>
          </p:nvPr>
        </p:nvSpPr>
        <p:spPr>
          <a:xfrm>
            <a:off x="1266902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38_Columns (Four)">
  <p:cSld name="TITLE_AND_BODY_2_2_1_1_1">
    <p:bg>
      <p:bgPr>
        <a:solidFill>
          <a:schemeClr val="lt2"/>
        </a:solidFill>
        <a:effectLst/>
      </p:bgPr>
    </p:bg>
    <p:spTree>
      <p:nvGrpSpPr>
        <p:cNvPr id="1" name="Shape 275"/>
        <p:cNvGrpSpPr/>
        <p:nvPr/>
      </p:nvGrpSpPr>
      <p:grpSpPr>
        <a:xfrm>
          <a:off x="0" y="0"/>
          <a:ext cx="0" cy="0"/>
          <a:chOff x="0" y="0"/>
          <a:chExt cx="0" cy="0"/>
        </a:xfrm>
      </p:grpSpPr>
      <p:sp>
        <p:nvSpPr>
          <p:cNvPr id="276" name="Google Shape;276;p38"/>
          <p:cNvSpPr txBox="1">
            <a:spLocks noGrp="1"/>
          </p:cNvSpPr>
          <p:nvPr>
            <p:ph type="title"/>
          </p:nvPr>
        </p:nvSpPr>
        <p:spPr>
          <a:xfrm>
            <a:off x="14035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77" name="Google Shape;277;p38"/>
          <p:cNvSpPr txBox="1">
            <a:spLocks noGrp="1"/>
          </p:cNvSpPr>
          <p:nvPr>
            <p:ph type="body" idx="1"/>
          </p:nvPr>
        </p:nvSpPr>
        <p:spPr>
          <a:xfrm>
            <a:off x="14035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78" name="Google Shape;278;p38"/>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79" name="Google Shape;279;p38"/>
          <p:cNvSpPr txBox="1">
            <a:spLocks noGrp="1"/>
          </p:cNvSpPr>
          <p:nvPr>
            <p:ph type="title" idx="3"/>
          </p:nvPr>
        </p:nvSpPr>
        <p:spPr>
          <a:xfrm>
            <a:off x="5628100"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80" name="Google Shape;280;p38"/>
          <p:cNvSpPr txBox="1">
            <a:spLocks noGrp="1"/>
          </p:cNvSpPr>
          <p:nvPr>
            <p:ph type="body" idx="4"/>
          </p:nvPr>
        </p:nvSpPr>
        <p:spPr>
          <a:xfrm>
            <a:off x="5628100"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81" name="Google Shape;281;p38"/>
          <p:cNvSpPr txBox="1">
            <a:spLocks noGrp="1"/>
          </p:cNvSpPr>
          <p:nvPr>
            <p:ph type="title" idx="5"/>
          </p:nvPr>
        </p:nvSpPr>
        <p:spPr>
          <a:xfrm>
            <a:off x="985262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82" name="Google Shape;282;p38"/>
          <p:cNvSpPr txBox="1">
            <a:spLocks noGrp="1"/>
          </p:cNvSpPr>
          <p:nvPr>
            <p:ph type="body" idx="6"/>
          </p:nvPr>
        </p:nvSpPr>
        <p:spPr>
          <a:xfrm>
            <a:off x="985262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83" name="Google Shape;283;p38"/>
          <p:cNvSpPr txBox="1">
            <a:spLocks noGrp="1"/>
          </p:cNvSpPr>
          <p:nvPr>
            <p:ph type="title" idx="7"/>
          </p:nvPr>
        </p:nvSpPr>
        <p:spPr>
          <a:xfrm>
            <a:off x="140771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84" name="Google Shape;284;p38"/>
          <p:cNvSpPr txBox="1">
            <a:spLocks noGrp="1"/>
          </p:cNvSpPr>
          <p:nvPr>
            <p:ph type="body" idx="8"/>
          </p:nvPr>
        </p:nvSpPr>
        <p:spPr>
          <a:xfrm>
            <a:off x="140771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41_Points (Two)">
  <p:cSld name="TITLE_AND_BODY_2_2_1_2_2_1">
    <p:bg>
      <p:bgPr>
        <a:solidFill>
          <a:schemeClr val="lt2"/>
        </a:solidFill>
        <a:effectLst/>
      </p:bgPr>
    </p:bg>
    <p:spTree>
      <p:nvGrpSpPr>
        <p:cNvPr id="1" name="Shape 285"/>
        <p:cNvGrpSpPr/>
        <p:nvPr/>
      </p:nvGrpSpPr>
      <p:grpSpPr>
        <a:xfrm>
          <a:off x="0" y="0"/>
          <a:ext cx="0" cy="0"/>
          <a:chOff x="0" y="0"/>
          <a:chExt cx="0" cy="0"/>
        </a:xfrm>
      </p:grpSpPr>
      <p:sp>
        <p:nvSpPr>
          <p:cNvPr id="286" name="Google Shape;286;p39"/>
          <p:cNvSpPr txBox="1">
            <a:spLocks noGrp="1"/>
          </p:cNvSpPr>
          <p:nvPr>
            <p:ph type="title"/>
          </p:nvPr>
        </p:nvSpPr>
        <p:spPr>
          <a:xfrm>
            <a:off x="1403600"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87" name="Google Shape;287;p39"/>
          <p:cNvSpPr txBox="1">
            <a:spLocks noGrp="1"/>
          </p:cNvSpPr>
          <p:nvPr>
            <p:ph type="body" idx="1"/>
          </p:nvPr>
        </p:nvSpPr>
        <p:spPr>
          <a:xfrm>
            <a:off x="1403600" y="7895900"/>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88" name="Google Shape;288;p39"/>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89" name="Google Shape;289;p39"/>
          <p:cNvSpPr txBox="1">
            <a:spLocks noGrp="1"/>
          </p:cNvSpPr>
          <p:nvPr>
            <p:ph type="title" idx="3"/>
          </p:nvPr>
        </p:nvSpPr>
        <p:spPr>
          <a:xfrm>
            <a:off x="10556725"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3600"/>
              <a:buNone/>
              <a:defRPr sz="3600">
                <a:solidFill>
                  <a:schemeClr val="accent4"/>
                </a:solidFill>
              </a:defRPr>
            </a:lvl1pPr>
            <a:lvl2pPr lvl="1" algn="l">
              <a:lnSpc>
                <a:spcPct val="115000"/>
              </a:lnSpc>
              <a:spcBef>
                <a:spcPts val="0"/>
              </a:spcBef>
              <a:spcAft>
                <a:spcPts val="0"/>
              </a:spcAft>
              <a:buClr>
                <a:schemeClr val="accent4"/>
              </a:buClr>
              <a:buSzPts val="3600"/>
              <a:buNone/>
              <a:defRPr sz="3600">
                <a:solidFill>
                  <a:schemeClr val="accent4"/>
                </a:solidFill>
              </a:defRPr>
            </a:lvl2pPr>
            <a:lvl3pPr lvl="2" algn="l">
              <a:lnSpc>
                <a:spcPct val="115000"/>
              </a:lnSpc>
              <a:spcBef>
                <a:spcPts val="0"/>
              </a:spcBef>
              <a:spcAft>
                <a:spcPts val="0"/>
              </a:spcAft>
              <a:buClr>
                <a:schemeClr val="accent4"/>
              </a:buClr>
              <a:buSzPts val="3600"/>
              <a:buNone/>
              <a:defRPr sz="3600">
                <a:solidFill>
                  <a:schemeClr val="accent4"/>
                </a:solidFill>
              </a:defRPr>
            </a:lvl3pPr>
            <a:lvl4pPr lvl="3" algn="l">
              <a:lnSpc>
                <a:spcPct val="115000"/>
              </a:lnSpc>
              <a:spcBef>
                <a:spcPts val="0"/>
              </a:spcBef>
              <a:spcAft>
                <a:spcPts val="0"/>
              </a:spcAft>
              <a:buClr>
                <a:schemeClr val="accent4"/>
              </a:buClr>
              <a:buSzPts val="3600"/>
              <a:buNone/>
              <a:defRPr sz="3600">
                <a:solidFill>
                  <a:schemeClr val="accent4"/>
                </a:solidFill>
              </a:defRPr>
            </a:lvl4pPr>
            <a:lvl5pPr lvl="4" algn="l">
              <a:lnSpc>
                <a:spcPct val="115000"/>
              </a:lnSpc>
              <a:spcBef>
                <a:spcPts val="0"/>
              </a:spcBef>
              <a:spcAft>
                <a:spcPts val="0"/>
              </a:spcAft>
              <a:buClr>
                <a:schemeClr val="accent4"/>
              </a:buClr>
              <a:buSzPts val="3600"/>
              <a:buNone/>
              <a:defRPr sz="3600">
                <a:solidFill>
                  <a:schemeClr val="accent4"/>
                </a:solidFill>
              </a:defRPr>
            </a:lvl5pPr>
            <a:lvl6pPr lvl="5" algn="l">
              <a:lnSpc>
                <a:spcPct val="115000"/>
              </a:lnSpc>
              <a:spcBef>
                <a:spcPts val="0"/>
              </a:spcBef>
              <a:spcAft>
                <a:spcPts val="0"/>
              </a:spcAft>
              <a:buClr>
                <a:schemeClr val="accent4"/>
              </a:buClr>
              <a:buSzPts val="3600"/>
              <a:buNone/>
              <a:defRPr sz="3600">
                <a:solidFill>
                  <a:schemeClr val="accent4"/>
                </a:solidFill>
              </a:defRPr>
            </a:lvl6pPr>
            <a:lvl7pPr lvl="6" algn="l">
              <a:lnSpc>
                <a:spcPct val="115000"/>
              </a:lnSpc>
              <a:spcBef>
                <a:spcPts val="0"/>
              </a:spcBef>
              <a:spcAft>
                <a:spcPts val="0"/>
              </a:spcAft>
              <a:buClr>
                <a:schemeClr val="accent4"/>
              </a:buClr>
              <a:buSzPts val="3600"/>
              <a:buNone/>
              <a:defRPr sz="3600">
                <a:solidFill>
                  <a:schemeClr val="accent4"/>
                </a:solidFill>
              </a:defRPr>
            </a:lvl7pPr>
            <a:lvl8pPr lvl="7" algn="l">
              <a:lnSpc>
                <a:spcPct val="115000"/>
              </a:lnSpc>
              <a:spcBef>
                <a:spcPts val="0"/>
              </a:spcBef>
              <a:spcAft>
                <a:spcPts val="0"/>
              </a:spcAft>
              <a:buClr>
                <a:schemeClr val="accent4"/>
              </a:buClr>
              <a:buSzPts val="3600"/>
              <a:buNone/>
              <a:defRPr sz="3600">
                <a:solidFill>
                  <a:schemeClr val="accent4"/>
                </a:solidFill>
              </a:defRPr>
            </a:lvl8pPr>
            <a:lvl9pPr lvl="8" algn="l">
              <a:lnSpc>
                <a:spcPct val="115000"/>
              </a:lnSpc>
              <a:spcBef>
                <a:spcPts val="0"/>
              </a:spcBef>
              <a:spcAft>
                <a:spcPts val="0"/>
              </a:spcAft>
              <a:buClr>
                <a:schemeClr val="accent4"/>
              </a:buClr>
              <a:buSzPts val="3600"/>
              <a:buNone/>
              <a:defRPr sz="3600">
                <a:solidFill>
                  <a:schemeClr val="accent4"/>
                </a:solidFill>
              </a:defRPr>
            </a:lvl9pPr>
          </a:lstStyle>
          <a:p>
            <a:endParaRPr/>
          </a:p>
        </p:txBody>
      </p:sp>
      <p:sp>
        <p:nvSpPr>
          <p:cNvPr id="290" name="Google Shape;290;p39"/>
          <p:cNvSpPr txBox="1">
            <a:spLocks noGrp="1"/>
          </p:cNvSpPr>
          <p:nvPr>
            <p:ph type="body" idx="4"/>
          </p:nvPr>
        </p:nvSpPr>
        <p:spPr>
          <a:xfrm>
            <a:off x="10556725" y="7895899"/>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44_Points (Three)">
  <p:cSld name="TITLE_AND_BODY_2_2_1_2_3">
    <p:bg>
      <p:bgPr>
        <a:solidFill>
          <a:schemeClr val="lt2"/>
        </a:solidFill>
        <a:effectLst/>
      </p:bgPr>
    </p:bg>
    <p:spTree>
      <p:nvGrpSpPr>
        <p:cNvPr id="1" name="Shape 291"/>
        <p:cNvGrpSpPr/>
        <p:nvPr/>
      </p:nvGrpSpPr>
      <p:grpSpPr>
        <a:xfrm>
          <a:off x="0" y="0"/>
          <a:ext cx="0" cy="0"/>
          <a:chOff x="0" y="0"/>
          <a:chExt cx="0" cy="0"/>
        </a:xfrm>
      </p:grpSpPr>
      <p:sp>
        <p:nvSpPr>
          <p:cNvPr id="292" name="Google Shape;292;p40"/>
          <p:cNvSpPr txBox="1">
            <a:spLocks noGrp="1"/>
          </p:cNvSpPr>
          <p:nvPr>
            <p:ph type="title"/>
          </p:nvPr>
        </p:nvSpPr>
        <p:spPr>
          <a:xfrm>
            <a:off x="104692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293" name="Google Shape;293;p40"/>
          <p:cNvSpPr txBox="1">
            <a:spLocks noGrp="1"/>
          </p:cNvSpPr>
          <p:nvPr>
            <p:ph type="body" idx="1"/>
          </p:nvPr>
        </p:nvSpPr>
        <p:spPr>
          <a:xfrm>
            <a:off x="104692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94" name="Google Shape;294;p40"/>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295" name="Google Shape;295;p40"/>
          <p:cNvSpPr txBox="1">
            <a:spLocks noGrp="1"/>
          </p:cNvSpPr>
          <p:nvPr>
            <p:ph type="title" idx="3"/>
          </p:nvPr>
        </p:nvSpPr>
        <p:spPr>
          <a:xfrm>
            <a:off x="6679650"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296" name="Google Shape;296;p40"/>
          <p:cNvSpPr txBox="1">
            <a:spLocks noGrp="1"/>
          </p:cNvSpPr>
          <p:nvPr>
            <p:ph type="body" idx="4"/>
          </p:nvPr>
        </p:nvSpPr>
        <p:spPr>
          <a:xfrm>
            <a:off x="6679650" y="7271799"/>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297" name="Google Shape;297;p40"/>
          <p:cNvSpPr txBox="1">
            <a:spLocks noGrp="1"/>
          </p:cNvSpPr>
          <p:nvPr>
            <p:ph type="title" idx="5"/>
          </p:nvPr>
        </p:nvSpPr>
        <p:spPr>
          <a:xfrm>
            <a:off x="1231237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298" name="Google Shape;298;p40"/>
          <p:cNvSpPr txBox="1">
            <a:spLocks noGrp="1"/>
          </p:cNvSpPr>
          <p:nvPr>
            <p:ph type="body" idx="6"/>
          </p:nvPr>
        </p:nvSpPr>
        <p:spPr>
          <a:xfrm>
            <a:off x="1231237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70_End Card">
  <p:cSld name="SECTION_HEADER_2_1_2_3_1">
    <p:spTree>
      <p:nvGrpSpPr>
        <p:cNvPr id="1" name="Shape 17"/>
        <p:cNvGrpSpPr/>
        <p:nvPr/>
      </p:nvGrpSpPr>
      <p:grpSpPr>
        <a:xfrm>
          <a:off x="0" y="0"/>
          <a:ext cx="0" cy="0"/>
          <a:chOff x="0" y="0"/>
          <a:chExt cx="0" cy="0"/>
        </a:xfrm>
      </p:grpSpPr>
      <p:grpSp>
        <p:nvGrpSpPr>
          <p:cNvPr id="18" name="Google Shape;18;p5"/>
          <p:cNvGrpSpPr/>
          <p:nvPr/>
        </p:nvGrpSpPr>
        <p:grpSpPr>
          <a:xfrm>
            <a:off x="11265330" y="4972947"/>
            <a:ext cx="5623725" cy="341106"/>
            <a:chOff x="11969593" y="4972947"/>
            <a:chExt cx="5623725" cy="341106"/>
          </a:xfrm>
        </p:grpSpPr>
        <p:sp>
          <p:nvSpPr>
            <p:cNvPr id="19" name="Google Shape;19;p5"/>
            <p:cNvSpPr/>
            <p:nvPr/>
          </p:nvSpPr>
          <p:spPr>
            <a:xfrm>
              <a:off x="15777211" y="4973724"/>
              <a:ext cx="328432" cy="339451"/>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0" name="Google Shape;20;p5"/>
            <p:cNvSpPr/>
            <p:nvPr/>
          </p:nvSpPr>
          <p:spPr>
            <a:xfrm>
              <a:off x="16736289" y="4972947"/>
              <a:ext cx="328288" cy="340969"/>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1" name="Google Shape;21;p5"/>
            <p:cNvSpPr/>
            <p:nvPr/>
          </p:nvSpPr>
          <p:spPr>
            <a:xfrm>
              <a:off x="16259505" y="4976592"/>
              <a:ext cx="322873" cy="333774"/>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2" name="Google Shape;22;p5"/>
            <p:cNvSpPr/>
            <p:nvPr/>
          </p:nvSpPr>
          <p:spPr>
            <a:xfrm>
              <a:off x="15297667" y="4974725"/>
              <a:ext cx="328534" cy="337462"/>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3" name="Google Shape;23;p5"/>
            <p:cNvSpPr/>
            <p:nvPr/>
          </p:nvSpPr>
          <p:spPr>
            <a:xfrm>
              <a:off x="17200494" y="5021015"/>
              <a:ext cx="392824" cy="245002"/>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4" name="Google Shape;24;p5"/>
            <p:cNvSpPr/>
            <p:nvPr/>
          </p:nvSpPr>
          <p:spPr>
            <a:xfrm>
              <a:off x="11969593" y="4979730"/>
              <a:ext cx="237586" cy="327586"/>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5" name="Google Shape;25;p5"/>
            <p:cNvSpPr/>
            <p:nvPr/>
          </p:nvSpPr>
          <p:spPr>
            <a:xfrm>
              <a:off x="12264264" y="4979522"/>
              <a:ext cx="314916" cy="328356"/>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6" name="Google Shape;26;p5"/>
            <p:cNvSpPr/>
            <p:nvPr/>
          </p:nvSpPr>
          <p:spPr>
            <a:xfrm>
              <a:off x="12655627" y="4973588"/>
              <a:ext cx="291931" cy="340465"/>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7" name="Google Shape;27;p5"/>
            <p:cNvSpPr/>
            <p:nvPr/>
          </p:nvSpPr>
          <p:spPr>
            <a:xfrm>
              <a:off x="13060447" y="4979733"/>
              <a:ext cx="247100" cy="327994"/>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8" name="Google Shape;28;p5"/>
            <p:cNvSpPr/>
            <p:nvPr/>
          </p:nvSpPr>
          <p:spPr>
            <a:xfrm>
              <a:off x="13438874" y="4979733"/>
              <a:ext cx="278402" cy="328130"/>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29" name="Google Shape;29;p5"/>
            <p:cNvSpPr/>
            <p:nvPr/>
          </p:nvSpPr>
          <p:spPr>
            <a:xfrm>
              <a:off x="13812023" y="4973496"/>
              <a:ext cx="333396" cy="340465"/>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0" name="Google Shape;30;p5"/>
            <p:cNvSpPr/>
            <p:nvPr/>
          </p:nvSpPr>
          <p:spPr>
            <a:xfrm>
              <a:off x="14237077" y="4973496"/>
              <a:ext cx="333440" cy="340465"/>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1" name="Google Shape;31;p5"/>
            <p:cNvSpPr/>
            <p:nvPr/>
          </p:nvSpPr>
          <p:spPr>
            <a:xfrm>
              <a:off x="14683862" y="4979554"/>
              <a:ext cx="281262" cy="328316"/>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gr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47_Points (Four)">
  <p:cSld name="TITLE_AND_BODY_2_2_1_2_1_2">
    <p:bg>
      <p:bgPr>
        <a:solidFill>
          <a:schemeClr val="lt2"/>
        </a:solidFill>
        <a:effectLst/>
      </p:bgPr>
    </p:bg>
    <p:spTree>
      <p:nvGrpSpPr>
        <p:cNvPr id="1" name="Shape 299"/>
        <p:cNvGrpSpPr/>
        <p:nvPr/>
      </p:nvGrpSpPr>
      <p:grpSpPr>
        <a:xfrm>
          <a:off x="0" y="0"/>
          <a:ext cx="0" cy="0"/>
          <a:chOff x="0" y="0"/>
          <a:chExt cx="0" cy="0"/>
        </a:xfrm>
      </p:grpSpPr>
      <p:sp>
        <p:nvSpPr>
          <p:cNvPr id="300" name="Google Shape;300;p41"/>
          <p:cNvSpPr txBox="1">
            <a:spLocks noGrp="1"/>
          </p:cNvSpPr>
          <p:nvPr>
            <p:ph type="title"/>
          </p:nvPr>
        </p:nvSpPr>
        <p:spPr>
          <a:xfrm>
            <a:off x="10469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301" name="Google Shape;301;p41"/>
          <p:cNvSpPr txBox="1">
            <a:spLocks noGrp="1"/>
          </p:cNvSpPr>
          <p:nvPr>
            <p:ph type="body" idx="1"/>
          </p:nvPr>
        </p:nvSpPr>
        <p:spPr>
          <a:xfrm>
            <a:off x="10469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302" name="Google Shape;302;p41"/>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03" name="Google Shape;303;p41"/>
          <p:cNvSpPr txBox="1">
            <a:spLocks noGrp="1"/>
          </p:cNvSpPr>
          <p:nvPr>
            <p:ph type="title" idx="3"/>
          </p:nvPr>
        </p:nvSpPr>
        <p:spPr>
          <a:xfrm>
            <a:off x="5271475"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304" name="Google Shape;304;p41"/>
          <p:cNvSpPr txBox="1">
            <a:spLocks noGrp="1"/>
          </p:cNvSpPr>
          <p:nvPr>
            <p:ph type="body" idx="4"/>
          </p:nvPr>
        </p:nvSpPr>
        <p:spPr>
          <a:xfrm>
            <a:off x="5271475"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305" name="Google Shape;305;p41"/>
          <p:cNvSpPr txBox="1">
            <a:spLocks noGrp="1"/>
          </p:cNvSpPr>
          <p:nvPr>
            <p:ph type="title" idx="5"/>
          </p:nvPr>
        </p:nvSpPr>
        <p:spPr>
          <a:xfrm>
            <a:off x="949600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306" name="Google Shape;306;p41"/>
          <p:cNvSpPr txBox="1">
            <a:spLocks noGrp="1"/>
          </p:cNvSpPr>
          <p:nvPr>
            <p:ph type="body" idx="6"/>
          </p:nvPr>
        </p:nvSpPr>
        <p:spPr>
          <a:xfrm>
            <a:off x="949600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
        <p:nvSpPr>
          <p:cNvPr id="307" name="Google Shape;307;p41"/>
          <p:cNvSpPr txBox="1">
            <a:spLocks noGrp="1"/>
          </p:cNvSpPr>
          <p:nvPr>
            <p:ph type="title" idx="7"/>
          </p:nvPr>
        </p:nvSpPr>
        <p:spPr>
          <a:xfrm>
            <a:off x="137205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accent4"/>
              </a:buClr>
              <a:buSzPts val="2700"/>
              <a:buNone/>
              <a:defRPr sz="2700">
                <a:solidFill>
                  <a:schemeClr val="accent4"/>
                </a:solidFill>
              </a:defRPr>
            </a:lvl1pPr>
            <a:lvl2pPr lvl="1" algn="l">
              <a:lnSpc>
                <a:spcPct val="115000"/>
              </a:lnSpc>
              <a:spcBef>
                <a:spcPts val="0"/>
              </a:spcBef>
              <a:spcAft>
                <a:spcPts val="0"/>
              </a:spcAft>
              <a:buClr>
                <a:schemeClr val="accent4"/>
              </a:buClr>
              <a:buSzPts val="2700"/>
              <a:buNone/>
              <a:defRPr sz="2700">
                <a:solidFill>
                  <a:schemeClr val="accent4"/>
                </a:solidFill>
              </a:defRPr>
            </a:lvl2pPr>
            <a:lvl3pPr lvl="2" algn="l">
              <a:lnSpc>
                <a:spcPct val="115000"/>
              </a:lnSpc>
              <a:spcBef>
                <a:spcPts val="0"/>
              </a:spcBef>
              <a:spcAft>
                <a:spcPts val="0"/>
              </a:spcAft>
              <a:buClr>
                <a:schemeClr val="accent4"/>
              </a:buClr>
              <a:buSzPts val="2700"/>
              <a:buNone/>
              <a:defRPr sz="2700">
                <a:solidFill>
                  <a:schemeClr val="accent4"/>
                </a:solidFill>
              </a:defRPr>
            </a:lvl3pPr>
            <a:lvl4pPr lvl="3" algn="l">
              <a:lnSpc>
                <a:spcPct val="115000"/>
              </a:lnSpc>
              <a:spcBef>
                <a:spcPts val="0"/>
              </a:spcBef>
              <a:spcAft>
                <a:spcPts val="0"/>
              </a:spcAft>
              <a:buClr>
                <a:schemeClr val="accent4"/>
              </a:buClr>
              <a:buSzPts val="2700"/>
              <a:buNone/>
              <a:defRPr sz="2700">
                <a:solidFill>
                  <a:schemeClr val="accent4"/>
                </a:solidFill>
              </a:defRPr>
            </a:lvl4pPr>
            <a:lvl5pPr lvl="4" algn="l">
              <a:lnSpc>
                <a:spcPct val="115000"/>
              </a:lnSpc>
              <a:spcBef>
                <a:spcPts val="0"/>
              </a:spcBef>
              <a:spcAft>
                <a:spcPts val="0"/>
              </a:spcAft>
              <a:buClr>
                <a:schemeClr val="accent4"/>
              </a:buClr>
              <a:buSzPts val="2700"/>
              <a:buNone/>
              <a:defRPr sz="2700">
                <a:solidFill>
                  <a:schemeClr val="accent4"/>
                </a:solidFill>
              </a:defRPr>
            </a:lvl5pPr>
            <a:lvl6pPr lvl="5" algn="l">
              <a:lnSpc>
                <a:spcPct val="115000"/>
              </a:lnSpc>
              <a:spcBef>
                <a:spcPts val="0"/>
              </a:spcBef>
              <a:spcAft>
                <a:spcPts val="0"/>
              </a:spcAft>
              <a:buClr>
                <a:schemeClr val="accent4"/>
              </a:buClr>
              <a:buSzPts val="2700"/>
              <a:buNone/>
              <a:defRPr sz="2700">
                <a:solidFill>
                  <a:schemeClr val="accent4"/>
                </a:solidFill>
              </a:defRPr>
            </a:lvl6pPr>
            <a:lvl7pPr lvl="6" algn="l">
              <a:lnSpc>
                <a:spcPct val="115000"/>
              </a:lnSpc>
              <a:spcBef>
                <a:spcPts val="0"/>
              </a:spcBef>
              <a:spcAft>
                <a:spcPts val="0"/>
              </a:spcAft>
              <a:buClr>
                <a:schemeClr val="accent4"/>
              </a:buClr>
              <a:buSzPts val="2700"/>
              <a:buNone/>
              <a:defRPr sz="2700">
                <a:solidFill>
                  <a:schemeClr val="accent4"/>
                </a:solidFill>
              </a:defRPr>
            </a:lvl7pPr>
            <a:lvl8pPr lvl="7" algn="l">
              <a:lnSpc>
                <a:spcPct val="115000"/>
              </a:lnSpc>
              <a:spcBef>
                <a:spcPts val="0"/>
              </a:spcBef>
              <a:spcAft>
                <a:spcPts val="0"/>
              </a:spcAft>
              <a:buClr>
                <a:schemeClr val="accent4"/>
              </a:buClr>
              <a:buSzPts val="2700"/>
              <a:buNone/>
              <a:defRPr sz="2700">
                <a:solidFill>
                  <a:schemeClr val="accent4"/>
                </a:solidFill>
              </a:defRPr>
            </a:lvl8pPr>
            <a:lvl9pPr lvl="8" algn="l">
              <a:lnSpc>
                <a:spcPct val="115000"/>
              </a:lnSpc>
              <a:spcBef>
                <a:spcPts val="0"/>
              </a:spcBef>
              <a:spcAft>
                <a:spcPts val="0"/>
              </a:spcAft>
              <a:buClr>
                <a:schemeClr val="accent4"/>
              </a:buClr>
              <a:buSzPts val="2700"/>
              <a:buNone/>
              <a:defRPr sz="2700">
                <a:solidFill>
                  <a:schemeClr val="accent4"/>
                </a:solidFill>
              </a:defRPr>
            </a:lvl9pPr>
          </a:lstStyle>
          <a:p>
            <a:endParaRPr/>
          </a:p>
        </p:txBody>
      </p:sp>
      <p:sp>
        <p:nvSpPr>
          <p:cNvPr id="308" name="Google Shape;308;p41"/>
          <p:cNvSpPr txBox="1">
            <a:spLocks noGrp="1"/>
          </p:cNvSpPr>
          <p:nvPr>
            <p:ph type="body" idx="8"/>
          </p:nvPr>
        </p:nvSpPr>
        <p:spPr>
          <a:xfrm>
            <a:off x="137205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Clr>
                <a:schemeClr val="accent4"/>
              </a:buClr>
              <a:buSzPts val="1800"/>
              <a:buChar char="•"/>
              <a:defRPr>
                <a:solidFill>
                  <a:schemeClr val="accent4"/>
                </a:solidFill>
              </a:defRPr>
            </a:lvl1pPr>
            <a:lvl2pPr marL="914400" lvl="1" indent="-342900" algn="l">
              <a:lnSpc>
                <a:spcPct val="125000"/>
              </a:lnSpc>
              <a:spcBef>
                <a:spcPts val="1000"/>
              </a:spcBef>
              <a:spcAft>
                <a:spcPts val="0"/>
              </a:spcAft>
              <a:buClr>
                <a:schemeClr val="accent4"/>
              </a:buClr>
              <a:buSzPts val="1800"/>
              <a:buChar char="﹘"/>
              <a:defRPr>
                <a:solidFill>
                  <a:schemeClr val="accent4"/>
                </a:solidFill>
              </a:defRPr>
            </a:lvl2pPr>
            <a:lvl3pPr marL="1371600" lvl="2" indent="-342900" algn="l">
              <a:lnSpc>
                <a:spcPct val="125000"/>
              </a:lnSpc>
              <a:spcBef>
                <a:spcPts val="1000"/>
              </a:spcBef>
              <a:spcAft>
                <a:spcPts val="0"/>
              </a:spcAft>
              <a:buClr>
                <a:schemeClr val="accent4"/>
              </a:buClr>
              <a:buSzPts val="1800"/>
              <a:buChar char="﹘"/>
              <a:defRPr>
                <a:solidFill>
                  <a:schemeClr val="accent4"/>
                </a:solidFill>
              </a:defRPr>
            </a:lvl3pPr>
            <a:lvl4pPr marL="1828800" lvl="3" indent="-342900" algn="l">
              <a:lnSpc>
                <a:spcPct val="125000"/>
              </a:lnSpc>
              <a:spcBef>
                <a:spcPts val="1000"/>
              </a:spcBef>
              <a:spcAft>
                <a:spcPts val="0"/>
              </a:spcAft>
              <a:buClr>
                <a:schemeClr val="accent4"/>
              </a:buClr>
              <a:buSzPts val="1800"/>
              <a:buChar char="﹘"/>
              <a:defRPr>
                <a:solidFill>
                  <a:schemeClr val="accent4"/>
                </a:solidFill>
              </a:defRPr>
            </a:lvl4pPr>
            <a:lvl5pPr marL="2286000" lvl="4" indent="-342900" algn="l">
              <a:lnSpc>
                <a:spcPct val="125000"/>
              </a:lnSpc>
              <a:spcBef>
                <a:spcPts val="1000"/>
              </a:spcBef>
              <a:spcAft>
                <a:spcPts val="0"/>
              </a:spcAft>
              <a:buClr>
                <a:schemeClr val="accent4"/>
              </a:buClr>
              <a:buSzPts val="1800"/>
              <a:buChar char="﹘"/>
              <a:defRPr>
                <a:solidFill>
                  <a:schemeClr val="accent4"/>
                </a:solidFill>
              </a:defRPr>
            </a:lvl5pPr>
            <a:lvl6pPr marL="2743200" lvl="5" indent="-342900" algn="l">
              <a:lnSpc>
                <a:spcPct val="125000"/>
              </a:lnSpc>
              <a:spcBef>
                <a:spcPts val="1000"/>
              </a:spcBef>
              <a:spcAft>
                <a:spcPts val="0"/>
              </a:spcAft>
              <a:buClr>
                <a:schemeClr val="accent4"/>
              </a:buClr>
              <a:buSzPts val="1800"/>
              <a:buChar char="﹘"/>
              <a:defRPr>
                <a:solidFill>
                  <a:schemeClr val="accent4"/>
                </a:solidFill>
              </a:defRPr>
            </a:lvl6pPr>
            <a:lvl7pPr marL="3200400" lvl="6" indent="-342900" algn="l">
              <a:lnSpc>
                <a:spcPct val="125000"/>
              </a:lnSpc>
              <a:spcBef>
                <a:spcPts val="1000"/>
              </a:spcBef>
              <a:spcAft>
                <a:spcPts val="0"/>
              </a:spcAft>
              <a:buClr>
                <a:schemeClr val="accent4"/>
              </a:buClr>
              <a:buSzPts val="1800"/>
              <a:buChar char="﹘"/>
              <a:defRPr>
                <a:solidFill>
                  <a:schemeClr val="accent4"/>
                </a:solidFill>
              </a:defRPr>
            </a:lvl7pPr>
            <a:lvl8pPr marL="3657600" lvl="7" indent="-342900" algn="l">
              <a:lnSpc>
                <a:spcPct val="125000"/>
              </a:lnSpc>
              <a:spcBef>
                <a:spcPts val="1000"/>
              </a:spcBef>
              <a:spcAft>
                <a:spcPts val="0"/>
              </a:spcAft>
              <a:buClr>
                <a:schemeClr val="accent4"/>
              </a:buClr>
              <a:buSzPts val="1800"/>
              <a:buChar char="﹘"/>
              <a:defRPr>
                <a:solidFill>
                  <a:schemeClr val="accent4"/>
                </a:solidFill>
              </a:defRPr>
            </a:lvl8pPr>
            <a:lvl9pPr marL="4114800" lvl="8" indent="-342900" algn="l">
              <a:lnSpc>
                <a:spcPct val="125000"/>
              </a:lnSpc>
              <a:spcBef>
                <a:spcPts val="1000"/>
              </a:spcBef>
              <a:spcAft>
                <a:spcPts val="1000"/>
              </a:spcAft>
              <a:buClr>
                <a:schemeClr val="accent4"/>
              </a:buClr>
              <a:buSzPts val="1800"/>
              <a:buChar char="﹘"/>
              <a:defRPr>
                <a:solidFill>
                  <a:schemeClr val="accent4"/>
                </a:solidFill>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50_Big Stat">
  <p:cSld name="TITLE_1_3">
    <p:bg>
      <p:bgPr>
        <a:solidFill>
          <a:schemeClr val="lt2"/>
        </a:solidFill>
        <a:effectLst/>
      </p:bgPr>
    </p:bg>
    <p:spTree>
      <p:nvGrpSpPr>
        <p:cNvPr id="1" name="Shape 309"/>
        <p:cNvGrpSpPr/>
        <p:nvPr/>
      </p:nvGrpSpPr>
      <p:grpSpPr>
        <a:xfrm>
          <a:off x="0" y="0"/>
          <a:ext cx="0" cy="0"/>
          <a:chOff x="0" y="0"/>
          <a:chExt cx="0" cy="0"/>
        </a:xfrm>
      </p:grpSpPr>
      <p:sp>
        <p:nvSpPr>
          <p:cNvPr id="310" name="Google Shape;310;p42"/>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11" name="Google Shape;311;p42"/>
          <p:cNvSpPr txBox="1">
            <a:spLocks noGrp="1"/>
          </p:cNvSpPr>
          <p:nvPr>
            <p:ph type="ctrTitle"/>
          </p:nvPr>
        </p:nvSpPr>
        <p:spPr>
          <a:xfrm>
            <a:off x="1403600" y="3383280"/>
            <a:ext cx="140817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14600"/>
              <a:buNone/>
              <a:defRPr sz="14600">
                <a:solidFill>
                  <a:schemeClr val="accent4"/>
                </a:solidFill>
              </a:defRPr>
            </a:lvl2pPr>
            <a:lvl3pPr lvl="2" algn="l">
              <a:lnSpc>
                <a:spcPct val="100000"/>
              </a:lnSpc>
              <a:spcBef>
                <a:spcPts val="0"/>
              </a:spcBef>
              <a:spcAft>
                <a:spcPts val="0"/>
              </a:spcAft>
              <a:buClr>
                <a:schemeClr val="accent4"/>
              </a:buClr>
              <a:buSzPts val="14600"/>
              <a:buNone/>
              <a:defRPr sz="14600">
                <a:solidFill>
                  <a:schemeClr val="accent4"/>
                </a:solidFill>
              </a:defRPr>
            </a:lvl3pPr>
            <a:lvl4pPr lvl="3" algn="l">
              <a:lnSpc>
                <a:spcPct val="100000"/>
              </a:lnSpc>
              <a:spcBef>
                <a:spcPts val="0"/>
              </a:spcBef>
              <a:spcAft>
                <a:spcPts val="0"/>
              </a:spcAft>
              <a:buClr>
                <a:schemeClr val="accent4"/>
              </a:buClr>
              <a:buSzPts val="14600"/>
              <a:buNone/>
              <a:defRPr sz="14600">
                <a:solidFill>
                  <a:schemeClr val="accent4"/>
                </a:solidFill>
              </a:defRPr>
            </a:lvl4pPr>
            <a:lvl5pPr lvl="4" algn="l">
              <a:lnSpc>
                <a:spcPct val="100000"/>
              </a:lnSpc>
              <a:spcBef>
                <a:spcPts val="0"/>
              </a:spcBef>
              <a:spcAft>
                <a:spcPts val="0"/>
              </a:spcAft>
              <a:buClr>
                <a:schemeClr val="accent4"/>
              </a:buClr>
              <a:buSzPts val="14600"/>
              <a:buNone/>
              <a:defRPr sz="14600">
                <a:solidFill>
                  <a:schemeClr val="accent4"/>
                </a:solidFill>
              </a:defRPr>
            </a:lvl5pPr>
            <a:lvl6pPr lvl="5" algn="l">
              <a:lnSpc>
                <a:spcPct val="100000"/>
              </a:lnSpc>
              <a:spcBef>
                <a:spcPts val="0"/>
              </a:spcBef>
              <a:spcAft>
                <a:spcPts val="0"/>
              </a:spcAft>
              <a:buClr>
                <a:schemeClr val="accent4"/>
              </a:buClr>
              <a:buSzPts val="14600"/>
              <a:buNone/>
              <a:defRPr sz="14600">
                <a:solidFill>
                  <a:schemeClr val="accent4"/>
                </a:solidFill>
              </a:defRPr>
            </a:lvl6pPr>
            <a:lvl7pPr lvl="6" algn="l">
              <a:lnSpc>
                <a:spcPct val="100000"/>
              </a:lnSpc>
              <a:spcBef>
                <a:spcPts val="0"/>
              </a:spcBef>
              <a:spcAft>
                <a:spcPts val="0"/>
              </a:spcAft>
              <a:buClr>
                <a:schemeClr val="accent4"/>
              </a:buClr>
              <a:buSzPts val="14600"/>
              <a:buNone/>
              <a:defRPr sz="14600">
                <a:solidFill>
                  <a:schemeClr val="accent4"/>
                </a:solidFill>
              </a:defRPr>
            </a:lvl7pPr>
            <a:lvl8pPr lvl="7" algn="l">
              <a:lnSpc>
                <a:spcPct val="100000"/>
              </a:lnSpc>
              <a:spcBef>
                <a:spcPts val="0"/>
              </a:spcBef>
              <a:spcAft>
                <a:spcPts val="0"/>
              </a:spcAft>
              <a:buClr>
                <a:schemeClr val="accent4"/>
              </a:buClr>
              <a:buSzPts val="14600"/>
              <a:buNone/>
              <a:defRPr sz="14600">
                <a:solidFill>
                  <a:schemeClr val="accent4"/>
                </a:solidFill>
              </a:defRPr>
            </a:lvl8pPr>
            <a:lvl9pPr lvl="8" algn="l">
              <a:lnSpc>
                <a:spcPct val="100000"/>
              </a:lnSpc>
              <a:spcBef>
                <a:spcPts val="0"/>
              </a:spcBef>
              <a:spcAft>
                <a:spcPts val="0"/>
              </a:spcAft>
              <a:buClr>
                <a:schemeClr val="accent4"/>
              </a:buClr>
              <a:buSzPts val="14600"/>
              <a:buNone/>
              <a:defRPr sz="14600">
                <a:solidFill>
                  <a:schemeClr val="accent4"/>
                </a:solidFill>
              </a:defRPr>
            </a:lvl9pPr>
          </a:lstStyle>
          <a:p>
            <a:endParaRPr/>
          </a:p>
        </p:txBody>
      </p:sp>
      <p:sp>
        <p:nvSpPr>
          <p:cNvPr id="312" name="Google Shape;312;p42"/>
          <p:cNvSpPr txBox="1">
            <a:spLocks noGrp="1"/>
          </p:cNvSpPr>
          <p:nvPr>
            <p:ph type="subTitle" idx="2"/>
          </p:nvPr>
        </p:nvSpPr>
        <p:spPr>
          <a:xfrm>
            <a:off x="1403700" y="5458968"/>
            <a:ext cx="14081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13" name="Google Shape;313;p42"/>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53_Stats (Two)">
  <p:cSld name="TITLE_1_1_2">
    <p:bg>
      <p:bgPr>
        <a:solidFill>
          <a:schemeClr val="lt2"/>
        </a:solidFill>
        <a:effectLst/>
      </p:bgPr>
    </p:bg>
    <p:spTree>
      <p:nvGrpSpPr>
        <p:cNvPr id="1" name="Shape 314"/>
        <p:cNvGrpSpPr/>
        <p:nvPr/>
      </p:nvGrpSpPr>
      <p:grpSpPr>
        <a:xfrm>
          <a:off x="0" y="0"/>
          <a:ext cx="0" cy="0"/>
          <a:chOff x="0" y="0"/>
          <a:chExt cx="0" cy="0"/>
        </a:xfrm>
      </p:grpSpPr>
      <p:sp>
        <p:nvSpPr>
          <p:cNvPr id="315" name="Google Shape;315;p43"/>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16" name="Google Shape;316;p43"/>
          <p:cNvSpPr txBox="1">
            <a:spLocks noGrp="1"/>
          </p:cNvSpPr>
          <p:nvPr>
            <p:ph type="ctrTitle"/>
          </p:nvPr>
        </p:nvSpPr>
        <p:spPr>
          <a:xfrm>
            <a:off x="1403600" y="3383275"/>
            <a:ext cx="63369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9pPr>
          </a:lstStyle>
          <a:p>
            <a:endParaRPr/>
          </a:p>
        </p:txBody>
      </p:sp>
      <p:sp>
        <p:nvSpPr>
          <p:cNvPr id="317" name="Google Shape;317;p43"/>
          <p:cNvSpPr txBox="1">
            <a:spLocks noGrp="1"/>
          </p:cNvSpPr>
          <p:nvPr>
            <p:ph type="subTitle" idx="2"/>
          </p:nvPr>
        </p:nvSpPr>
        <p:spPr>
          <a:xfrm>
            <a:off x="140370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18" name="Google Shape;318;p43"/>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
        <p:nvSpPr>
          <p:cNvPr id="319" name="Google Shape;319;p43"/>
          <p:cNvSpPr txBox="1">
            <a:spLocks noGrp="1"/>
          </p:cNvSpPr>
          <p:nvPr>
            <p:ph type="ctrTitle" idx="4"/>
          </p:nvPr>
        </p:nvSpPr>
        <p:spPr>
          <a:xfrm>
            <a:off x="10556750" y="3383275"/>
            <a:ext cx="63369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9pPr>
          </a:lstStyle>
          <a:p>
            <a:endParaRPr/>
          </a:p>
        </p:txBody>
      </p:sp>
      <p:sp>
        <p:nvSpPr>
          <p:cNvPr id="320" name="Google Shape;320;p43"/>
          <p:cNvSpPr txBox="1">
            <a:spLocks noGrp="1"/>
          </p:cNvSpPr>
          <p:nvPr>
            <p:ph type="subTitle" idx="5"/>
          </p:nvPr>
        </p:nvSpPr>
        <p:spPr>
          <a:xfrm>
            <a:off x="1055685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56_Stats (Three)">
  <p:cSld name="TITLE_1_1_1_1">
    <p:bg>
      <p:bgPr>
        <a:solidFill>
          <a:schemeClr val="lt2"/>
        </a:solidFill>
        <a:effectLst/>
      </p:bgPr>
    </p:bg>
    <p:spTree>
      <p:nvGrpSpPr>
        <p:cNvPr id="1" name="Shape 321"/>
        <p:cNvGrpSpPr/>
        <p:nvPr/>
      </p:nvGrpSpPr>
      <p:grpSpPr>
        <a:xfrm>
          <a:off x="0" y="0"/>
          <a:ext cx="0" cy="0"/>
          <a:chOff x="0" y="0"/>
          <a:chExt cx="0" cy="0"/>
        </a:xfrm>
      </p:grpSpPr>
      <p:sp>
        <p:nvSpPr>
          <p:cNvPr id="322" name="Google Shape;322;p44"/>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2pPr>
            <a:lvl3pPr lvl="2"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3pPr>
            <a:lvl4pPr lvl="3"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4pPr>
            <a:lvl5pPr lvl="4"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5pPr>
            <a:lvl6pPr lvl="5"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6pPr>
            <a:lvl7pPr lvl="6"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7pPr>
            <a:lvl8pPr lvl="7"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8pPr>
            <a:lvl9pPr lvl="8" algn="l">
              <a:lnSpc>
                <a:spcPct val="120000"/>
              </a:lnSpc>
              <a:spcBef>
                <a:spcPts val="0"/>
              </a:spcBef>
              <a:spcAft>
                <a:spcPts val="0"/>
              </a:spcAft>
              <a:buSzPts val="1800"/>
              <a:buNone/>
              <a:defRPr sz="1800">
                <a:solidFill>
                  <a:schemeClr val="accent4"/>
                </a:solidFill>
                <a:latin typeface="Montserrat Medium"/>
                <a:ea typeface="Montserrat Medium"/>
                <a:cs typeface="Montserrat Medium"/>
                <a:sym typeface="Montserrat Medium"/>
              </a:defRPr>
            </a:lvl9pPr>
          </a:lstStyle>
          <a:p>
            <a:endParaRPr/>
          </a:p>
        </p:txBody>
      </p:sp>
      <p:sp>
        <p:nvSpPr>
          <p:cNvPr id="323" name="Google Shape;323;p44"/>
          <p:cNvSpPr txBox="1">
            <a:spLocks noGrp="1"/>
          </p:cNvSpPr>
          <p:nvPr>
            <p:ph type="ctrTitle"/>
          </p:nvPr>
        </p:nvSpPr>
        <p:spPr>
          <a:xfrm>
            <a:off x="1403600" y="3950475"/>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24" name="Google Shape;324;p44"/>
          <p:cNvSpPr txBox="1">
            <a:spLocks noGrp="1"/>
          </p:cNvSpPr>
          <p:nvPr>
            <p:ph type="subTitle" idx="2"/>
          </p:nvPr>
        </p:nvSpPr>
        <p:spPr>
          <a:xfrm>
            <a:off x="14037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25" name="Google Shape;325;p44"/>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
        <p:nvSpPr>
          <p:cNvPr id="326" name="Google Shape;326;p44"/>
          <p:cNvSpPr txBox="1">
            <a:spLocks noGrp="1"/>
          </p:cNvSpPr>
          <p:nvPr>
            <p:ph type="ctrTitle" idx="4"/>
          </p:nvPr>
        </p:nvSpPr>
        <p:spPr>
          <a:xfrm>
            <a:off x="703165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27" name="Google Shape;327;p44"/>
          <p:cNvSpPr txBox="1">
            <a:spLocks noGrp="1"/>
          </p:cNvSpPr>
          <p:nvPr>
            <p:ph type="subTitle" idx="5"/>
          </p:nvPr>
        </p:nvSpPr>
        <p:spPr>
          <a:xfrm>
            <a:off x="703175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28" name="Google Shape;328;p44"/>
          <p:cNvSpPr txBox="1">
            <a:spLocks noGrp="1"/>
          </p:cNvSpPr>
          <p:nvPr>
            <p:ph type="ctrTitle" idx="6"/>
          </p:nvPr>
        </p:nvSpPr>
        <p:spPr>
          <a:xfrm>
            <a:off x="1265970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29" name="Google Shape;329;p44"/>
          <p:cNvSpPr txBox="1">
            <a:spLocks noGrp="1"/>
          </p:cNvSpPr>
          <p:nvPr>
            <p:ph type="subTitle" idx="7"/>
          </p:nvPr>
        </p:nvSpPr>
        <p:spPr>
          <a:xfrm>
            <a:off x="126598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59_Stat (Half)">
  <p:cSld name="TITLE_1_2_2_4">
    <p:bg>
      <p:bgPr>
        <a:solidFill>
          <a:schemeClr val="lt2"/>
        </a:solidFill>
        <a:effectLst/>
      </p:bgPr>
    </p:bg>
    <p:spTree>
      <p:nvGrpSpPr>
        <p:cNvPr id="1" name="Shape 330"/>
        <p:cNvGrpSpPr/>
        <p:nvPr/>
      </p:nvGrpSpPr>
      <p:grpSpPr>
        <a:xfrm>
          <a:off x="0" y="0"/>
          <a:ext cx="0" cy="0"/>
          <a:chOff x="0" y="0"/>
          <a:chExt cx="0" cy="0"/>
        </a:xfrm>
      </p:grpSpPr>
      <p:sp>
        <p:nvSpPr>
          <p:cNvPr id="331" name="Google Shape;331;p45"/>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32" name="Google Shape;332;p45"/>
          <p:cNvSpPr txBox="1">
            <a:spLocks noGrp="1"/>
          </p:cNvSpPr>
          <p:nvPr>
            <p:ph type="ctrTitle"/>
          </p:nvPr>
        </p:nvSpPr>
        <p:spPr>
          <a:xfrm>
            <a:off x="1403600" y="3383280"/>
            <a:ext cx="77451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9pPr>
          </a:lstStyle>
          <a:p>
            <a:endParaRPr/>
          </a:p>
        </p:txBody>
      </p:sp>
      <p:sp>
        <p:nvSpPr>
          <p:cNvPr id="333" name="Google Shape;333;p45"/>
          <p:cNvSpPr txBox="1">
            <a:spLocks noGrp="1"/>
          </p:cNvSpPr>
          <p:nvPr>
            <p:ph type="subTitle" idx="2"/>
          </p:nvPr>
        </p:nvSpPr>
        <p:spPr>
          <a:xfrm>
            <a:off x="1403655" y="5458968"/>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34" name="Google Shape;334;p45"/>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62_Stats (Half)">
  <p:cSld name="TITLE_1_2_6">
    <p:bg>
      <p:bgPr>
        <a:solidFill>
          <a:schemeClr val="lt2"/>
        </a:solidFill>
        <a:effectLst/>
      </p:bgPr>
    </p:bg>
    <p:spTree>
      <p:nvGrpSpPr>
        <p:cNvPr id="1" name="Shape 335"/>
        <p:cNvGrpSpPr/>
        <p:nvPr/>
      </p:nvGrpSpPr>
      <p:grpSpPr>
        <a:xfrm>
          <a:off x="0" y="0"/>
          <a:ext cx="0" cy="0"/>
          <a:chOff x="0" y="0"/>
          <a:chExt cx="0" cy="0"/>
        </a:xfrm>
      </p:grpSpPr>
      <p:sp>
        <p:nvSpPr>
          <p:cNvPr id="336" name="Google Shape;336;p46"/>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37" name="Google Shape;337;p46"/>
          <p:cNvSpPr txBox="1">
            <a:spLocks noGrp="1"/>
          </p:cNvSpPr>
          <p:nvPr>
            <p:ph type="ctrTitle"/>
          </p:nvPr>
        </p:nvSpPr>
        <p:spPr>
          <a:xfrm>
            <a:off x="1403600" y="2468875"/>
            <a:ext cx="77451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38" name="Google Shape;338;p46"/>
          <p:cNvSpPr txBox="1">
            <a:spLocks noGrp="1"/>
          </p:cNvSpPr>
          <p:nvPr>
            <p:ph type="subTitle" idx="2"/>
          </p:nvPr>
        </p:nvSpPr>
        <p:spPr>
          <a:xfrm>
            <a:off x="1403655" y="3970971"/>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39" name="Google Shape;339;p46"/>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
        <p:nvSpPr>
          <p:cNvPr id="340" name="Google Shape;340;p46"/>
          <p:cNvSpPr txBox="1">
            <a:spLocks noGrp="1"/>
          </p:cNvSpPr>
          <p:nvPr>
            <p:ph type="ctrTitle" idx="4"/>
          </p:nvPr>
        </p:nvSpPr>
        <p:spPr>
          <a:xfrm>
            <a:off x="1403600" y="5361701"/>
            <a:ext cx="77451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41" name="Google Shape;341;p46"/>
          <p:cNvSpPr txBox="1">
            <a:spLocks noGrp="1"/>
          </p:cNvSpPr>
          <p:nvPr>
            <p:ph type="subTitle" idx="5"/>
          </p:nvPr>
        </p:nvSpPr>
        <p:spPr>
          <a:xfrm>
            <a:off x="1403655" y="6864100"/>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65_Stat (Third)">
  <p:cSld name="TITLE_1_2_2_1_2">
    <p:bg>
      <p:bgPr>
        <a:solidFill>
          <a:schemeClr val="lt2"/>
        </a:solidFill>
        <a:effectLst/>
      </p:bgPr>
    </p:bg>
    <p:spTree>
      <p:nvGrpSpPr>
        <p:cNvPr id="1" name="Shape 342"/>
        <p:cNvGrpSpPr/>
        <p:nvPr/>
      </p:nvGrpSpPr>
      <p:grpSpPr>
        <a:xfrm>
          <a:off x="0" y="0"/>
          <a:ext cx="0" cy="0"/>
          <a:chOff x="0" y="0"/>
          <a:chExt cx="0" cy="0"/>
        </a:xfrm>
      </p:grpSpPr>
      <p:sp>
        <p:nvSpPr>
          <p:cNvPr id="343" name="Google Shape;343;p47"/>
          <p:cNvSpPr txBox="1">
            <a:spLocks noGrp="1"/>
          </p:cNvSpPr>
          <p:nvPr>
            <p:ph type="subTitle" idx="1"/>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44" name="Google Shape;344;p47"/>
          <p:cNvSpPr txBox="1">
            <a:spLocks noGrp="1"/>
          </p:cNvSpPr>
          <p:nvPr>
            <p:ph type="ctrTitle"/>
          </p:nvPr>
        </p:nvSpPr>
        <p:spPr>
          <a:xfrm>
            <a:off x="699500" y="3383280"/>
            <a:ext cx="49287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14600"/>
              <a:buFont typeface="Arial"/>
              <a:buNone/>
              <a:defRPr sz="14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45" name="Google Shape;345;p47"/>
          <p:cNvSpPr txBox="1">
            <a:spLocks noGrp="1"/>
          </p:cNvSpPr>
          <p:nvPr>
            <p:ph type="subTitle" idx="2"/>
          </p:nvPr>
        </p:nvSpPr>
        <p:spPr>
          <a:xfrm>
            <a:off x="699535" y="5458968"/>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46" name="Google Shape;346;p47"/>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68_Stats (Third)">
  <p:cSld name="TITLE_1_2_3_2">
    <p:bg>
      <p:bgPr>
        <a:solidFill>
          <a:schemeClr val="lt2"/>
        </a:solidFill>
        <a:effectLst/>
      </p:bgPr>
    </p:bg>
    <p:spTree>
      <p:nvGrpSpPr>
        <p:cNvPr id="1" name="Shape 347"/>
        <p:cNvGrpSpPr/>
        <p:nvPr/>
      </p:nvGrpSpPr>
      <p:grpSpPr>
        <a:xfrm>
          <a:off x="0" y="0"/>
          <a:ext cx="0" cy="0"/>
          <a:chOff x="0" y="0"/>
          <a:chExt cx="0" cy="0"/>
        </a:xfrm>
      </p:grpSpPr>
      <p:sp>
        <p:nvSpPr>
          <p:cNvPr id="348" name="Google Shape;348;p48"/>
          <p:cNvSpPr txBox="1">
            <a:spLocks noGrp="1"/>
          </p:cNvSpPr>
          <p:nvPr>
            <p:ph type="subTitle" idx="1"/>
          </p:nvPr>
        </p:nvSpPr>
        <p:spPr>
          <a:xfrm>
            <a:off x="699516"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accent4"/>
                </a:solidFill>
              </a:defRPr>
            </a:lvl1pPr>
            <a:lvl2pPr lvl="1" algn="l">
              <a:lnSpc>
                <a:spcPct val="120000"/>
              </a:lnSpc>
              <a:spcBef>
                <a:spcPts val="0"/>
              </a:spcBef>
              <a:spcAft>
                <a:spcPts val="0"/>
              </a:spcAft>
              <a:buSzPts val="1800"/>
              <a:buNone/>
              <a:defRPr sz="1800">
                <a:solidFill>
                  <a:schemeClr val="accent4"/>
                </a:solidFill>
              </a:defRPr>
            </a:lvl2pPr>
            <a:lvl3pPr lvl="2" algn="l">
              <a:lnSpc>
                <a:spcPct val="120000"/>
              </a:lnSpc>
              <a:spcBef>
                <a:spcPts val="0"/>
              </a:spcBef>
              <a:spcAft>
                <a:spcPts val="0"/>
              </a:spcAft>
              <a:buSzPts val="1800"/>
              <a:buNone/>
              <a:defRPr sz="1800">
                <a:solidFill>
                  <a:schemeClr val="accent4"/>
                </a:solidFill>
              </a:defRPr>
            </a:lvl3pPr>
            <a:lvl4pPr lvl="3" algn="l">
              <a:lnSpc>
                <a:spcPct val="120000"/>
              </a:lnSpc>
              <a:spcBef>
                <a:spcPts val="0"/>
              </a:spcBef>
              <a:spcAft>
                <a:spcPts val="0"/>
              </a:spcAft>
              <a:buSzPts val="1800"/>
              <a:buNone/>
              <a:defRPr sz="1800">
                <a:solidFill>
                  <a:schemeClr val="accent4"/>
                </a:solidFill>
              </a:defRPr>
            </a:lvl4pPr>
            <a:lvl5pPr lvl="4" algn="l">
              <a:lnSpc>
                <a:spcPct val="120000"/>
              </a:lnSpc>
              <a:spcBef>
                <a:spcPts val="0"/>
              </a:spcBef>
              <a:spcAft>
                <a:spcPts val="0"/>
              </a:spcAft>
              <a:buSzPts val="1800"/>
              <a:buNone/>
              <a:defRPr sz="1800">
                <a:solidFill>
                  <a:schemeClr val="accent4"/>
                </a:solidFill>
              </a:defRPr>
            </a:lvl5pPr>
            <a:lvl6pPr lvl="5" algn="l">
              <a:lnSpc>
                <a:spcPct val="120000"/>
              </a:lnSpc>
              <a:spcBef>
                <a:spcPts val="0"/>
              </a:spcBef>
              <a:spcAft>
                <a:spcPts val="0"/>
              </a:spcAft>
              <a:buSzPts val="1800"/>
              <a:buNone/>
              <a:defRPr sz="1800">
                <a:solidFill>
                  <a:schemeClr val="accent4"/>
                </a:solidFill>
              </a:defRPr>
            </a:lvl6pPr>
            <a:lvl7pPr lvl="6" algn="l">
              <a:lnSpc>
                <a:spcPct val="120000"/>
              </a:lnSpc>
              <a:spcBef>
                <a:spcPts val="0"/>
              </a:spcBef>
              <a:spcAft>
                <a:spcPts val="0"/>
              </a:spcAft>
              <a:buSzPts val="1800"/>
              <a:buNone/>
              <a:defRPr sz="1800">
                <a:solidFill>
                  <a:schemeClr val="accent4"/>
                </a:solidFill>
              </a:defRPr>
            </a:lvl7pPr>
            <a:lvl8pPr lvl="7" algn="l">
              <a:lnSpc>
                <a:spcPct val="120000"/>
              </a:lnSpc>
              <a:spcBef>
                <a:spcPts val="0"/>
              </a:spcBef>
              <a:spcAft>
                <a:spcPts val="0"/>
              </a:spcAft>
              <a:buSzPts val="1800"/>
              <a:buNone/>
              <a:defRPr sz="1800">
                <a:solidFill>
                  <a:schemeClr val="accent4"/>
                </a:solidFill>
              </a:defRPr>
            </a:lvl8pPr>
            <a:lvl9pPr lvl="8" algn="l">
              <a:lnSpc>
                <a:spcPct val="120000"/>
              </a:lnSpc>
              <a:spcBef>
                <a:spcPts val="0"/>
              </a:spcBef>
              <a:spcAft>
                <a:spcPts val="0"/>
              </a:spcAft>
              <a:buSzPts val="1800"/>
              <a:buNone/>
              <a:defRPr sz="1800">
                <a:solidFill>
                  <a:schemeClr val="accent4"/>
                </a:solidFill>
              </a:defRPr>
            </a:lvl9pPr>
          </a:lstStyle>
          <a:p>
            <a:endParaRPr/>
          </a:p>
        </p:txBody>
      </p:sp>
      <p:sp>
        <p:nvSpPr>
          <p:cNvPr id="349" name="Google Shape;349;p48"/>
          <p:cNvSpPr txBox="1">
            <a:spLocks noGrp="1"/>
          </p:cNvSpPr>
          <p:nvPr>
            <p:ph type="ctrTitle"/>
          </p:nvPr>
        </p:nvSpPr>
        <p:spPr>
          <a:xfrm>
            <a:off x="699500" y="2468875"/>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50" name="Google Shape;350;p48"/>
          <p:cNvSpPr txBox="1">
            <a:spLocks noGrp="1"/>
          </p:cNvSpPr>
          <p:nvPr>
            <p:ph type="subTitle" idx="2"/>
          </p:nvPr>
        </p:nvSpPr>
        <p:spPr>
          <a:xfrm>
            <a:off x="699535" y="3970971"/>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
        <p:nvSpPr>
          <p:cNvPr id="351" name="Google Shape;351;p48"/>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accent4"/>
                </a:solidFill>
              </a:defRPr>
            </a:lvl1pPr>
            <a:lvl2pPr lvl="1" algn="l">
              <a:lnSpc>
                <a:spcPct val="100000"/>
              </a:lnSpc>
              <a:spcBef>
                <a:spcPts val="0"/>
              </a:spcBef>
              <a:spcAft>
                <a:spcPts val="0"/>
              </a:spcAft>
              <a:buSzPts val="1800"/>
              <a:buNone/>
              <a:defRPr sz="1400" b="0">
                <a:solidFill>
                  <a:schemeClr val="accent4"/>
                </a:solidFill>
              </a:defRPr>
            </a:lvl2pPr>
            <a:lvl3pPr lvl="2" algn="l">
              <a:lnSpc>
                <a:spcPct val="100000"/>
              </a:lnSpc>
              <a:spcBef>
                <a:spcPts val="0"/>
              </a:spcBef>
              <a:spcAft>
                <a:spcPts val="0"/>
              </a:spcAft>
              <a:buSzPts val="1800"/>
              <a:buNone/>
              <a:defRPr sz="1400" b="0">
                <a:solidFill>
                  <a:schemeClr val="accent4"/>
                </a:solidFill>
              </a:defRPr>
            </a:lvl3pPr>
            <a:lvl4pPr lvl="3" algn="l">
              <a:lnSpc>
                <a:spcPct val="100000"/>
              </a:lnSpc>
              <a:spcBef>
                <a:spcPts val="0"/>
              </a:spcBef>
              <a:spcAft>
                <a:spcPts val="0"/>
              </a:spcAft>
              <a:buSzPts val="1800"/>
              <a:buNone/>
              <a:defRPr sz="1400" b="0">
                <a:solidFill>
                  <a:schemeClr val="accent4"/>
                </a:solidFill>
              </a:defRPr>
            </a:lvl4pPr>
            <a:lvl5pPr lvl="4" algn="l">
              <a:lnSpc>
                <a:spcPct val="100000"/>
              </a:lnSpc>
              <a:spcBef>
                <a:spcPts val="0"/>
              </a:spcBef>
              <a:spcAft>
                <a:spcPts val="0"/>
              </a:spcAft>
              <a:buSzPts val="1800"/>
              <a:buNone/>
              <a:defRPr sz="1400" b="0">
                <a:solidFill>
                  <a:schemeClr val="accent4"/>
                </a:solidFill>
              </a:defRPr>
            </a:lvl5pPr>
            <a:lvl6pPr lvl="5" algn="l">
              <a:lnSpc>
                <a:spcPct val="100000"/>
              </a:lnSpc>
              <a:spcBef>
                <a:spcPts val="0"/>
              </a:spcBef>
              <a:spcAft>
                <a:spcPts val="0"/>
              </a:spcAft>
              <a:buSzPts val="1800"/>
              <a:buNone/>
              <a:defRPr sz="1400" b="0">
                <a:solidFill>
                  <a:schemeClr val="accent4"/>
                </a:solidFill>
              </a:defRPr>
            </a:lvl6pPr>
            <a:lvl7pPr lvl="6" algn="l">
              <a:lnSpc>
                <a:spcPct val="100000"/>
              </a:lnSpc>
              <a:spcBef>
                <a:spcPts val="0"/>
              </a:spcBef>
              <a:spcAft>
                <a:spcPts val="0"/>
              </a:spcAft>
              <a:buSzPts val="1800"/>
              <a:buNone/>
              <a:defRPr sz="1400" b="0">
                <a:solidFill>
                  <a:schemeClr val="accent4"/>
                </a:solidFill>
              </a:defRPr>
            </a:lvl7pPr>
            <a:lvl8pPr lvl="7" algn="l">
              <a:lnSpc>
                <a:spcPct val="100000"/>
              </a:lnSpc>
              <a:spcBef>
                <a:spcPts val="0"/>
              </a:spcBef>
              <a:spcAft>
                <a:spcPts val="0"/>
              </a:spcAft>
              <a:buSzPts val="1800"/>
              <a:buNone/>
              <a:defRPr sz="1400" b="0">
                <a:solidFill>
                  <a:schemeClr val="accent4"/>
                </a:solidFill>
              </a:defRPr>
            </a:lvl8pPr>
            <a:lvl9pPr lvl="8" algn="l">
              <a:lnSpc>
                <a:spcPct val="100000"/>
              </a:lnSpc>
              <a:spcBef>
                <a:spcPts val="0"/>
              </a:spcBef>
              <a:spcAft>
                <a:spcPts val="0"/>
              </a:spcAft>
              <a:buSzPts val="1800"/>
              <a:buNone/>
              <a:defRPr sz="1400" b="0">
                <a:solidFill>
                  <a:schemeClr val="accent4"/>
                </a:solidFill>
              </a:defRPr>
            </a:lvl9pPr>
          </a:lstStyle>
          <a:p>
            <a:endParaRPr/>
          </a:p>
        </p:txBody>
      </p:sp>
      <p:sp>
        <p:nvSpPr>
          <p:cNvPr id="352" name="Google Shape;352;p48"/>
          <p:cNvSpPr txBox="1">
            <a:spLocks noGrp="1"/>
          </p:cNvSpPr>
          <p:nvPr>
            <p:ph type="ctrTitle" idx="4"/>
          </p:nvPr>
        </p:nvSpPr>
        <p:spPr>
          <a:xfrm>
            <a:off x="699500" y="5361701"/>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1pPr>
            <a:lvl2pPr lvl="1"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2pPr>
            <a:lvl3pPr lvl="2"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3pPr>
            <a:lvl4pPr lvl="3"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4pPr>
            <a:lvl5pPr lvl="4"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5pPr>
            <a:lvl6pPr lvl="5"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6pPr>
            <a:lvl7pPr lvl="6"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7pPr>
            <a:lvl8pPr lvl="7"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8pPr>
            <a:lvl9pPr lvl="8" algn="l">
              <a:lnSpc>
                <a:spcPct val="100000"/>
              </a:lnSpc>
              <a:spcBef>
                <a:spcPts val="0"/>
              </a:spcBef>
              <a:spcAft>
                <a:spcPts val="0"/>
              </a:spcAft>
              <a:buClr>
                <a:schemeClr val="accent4"/>
              </a:buClr>
              <a:buSzPts val="9600"/>
              <a:buFont typeface="Arial"/>
              <a:buNone/>
              <a:defRPr sz="9600" b="1">
                <a:solidFill>
                  <a:schemeClr val="accent4"/>
                </a:solidFill>
                <a:latin typeface="Arial"/>
                <a:ea typeface="Arial"/>
                <a:cs typeface="Arial"/>
                <a:sym typeface="Arial"/>
              </a:defRPr>
            </a:lvl9pPr>
          </a:lstStyle>
          <a:p>
            <a:endParaRPr/>
          </a:p>
        </p:txBody>
      </p:sp>
      <p:sp>
        <p:nvSpPr>
          <p:cNvPr id="353" name="Google Shape;353;p48"/>
          <p:cNvSpPr txBox="1">
            <a:spLocks noGrp="1"/>
          </p:cNvSpPr>
          <p:nvPr>
            <p:ph type="subTitle" idx="5"/>
          </p:nvPr>
        </p:nvSpPr>
        <p:spPr>
          <a:xfrm>
            <a:off x="699535" y="6864100"/>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accent4"/>
                </a:solidFill>
              </a:defRPr>
            </a:lvl1pPr>
            <a:lvl2pPr lvl="1" algn="l">
              <a:lnSpc>
                <a:spcPct val="125000"/>
              </a:lnSpc>
              <a:spcBef>
                <a:spcPts val="0"/>
              </a:spcBef>
              <a:spcAft>
                <a:spcPts val="0"/>
              </a:spcAft>
              <a:buSzPts val="1800"/>
              <a:buNone/>
              <a:defRPr sz="1800" b="0">
                <a:solidFill>
                  <a:schemeClr val="accent4"/>
                </a:solidFill>
              </a:defRPr>
            </a:lvl2pPr>
            <a:lvl3pPr lvl="2" algn="l">
              <a:lnSpc>
                <a:spcPct val="125000"/>
              </a:lnSpc>
              <a:spcBef>
                <a:spcPts val="0"/>
              </a:spcBef>
              <a:spcAft>
                <a:spcPts val="0"/>
              </a:spcAft>
              <a:buSzPts val="1800"/>
              <a:buNone/>
              <a:defRPr sz="1800" b="0">
                <a:solidFill>
                  <a:schemeClr val="accent4"/>
                </a:solidFill>
              </a:defRPr>
            </a:lvl3pPr>
            <a:lvl4pPr lvl="3" algn="l">
              <a:lnSpc>
                <a:spcPct val="125000"/>
              </a:lnSpc>
              <a:spcBef>
                <a:spcPts val="0"/>
              </a:spcBef>
              <a:spcAft>
                <a:spcPts val="0"/>
              </a:spcAft>
              <a:buSzPts val="1800"/>
              <a:buNone/>
              <a:defRPr sz="1800" b="0">
                <a:solidFill>
                  <a:schemeClr val="accent4"/>
                </a:solidFill>
              </a:defRPr>
            </a:lvl4pPr>
            <a:lvl5pPr lvl="4" algn="l">
              <a:lnSpc>
                <a:spcPct val="125000"/>
              </a:lnSpc>
              <a:spcBef>
                <a:spcPts val="0"/>
              </a:spcBef>
              <a:spcAft>
                <a:spcPts val="0"/>
              </a:spcAft>
              <a:buSzPts val="1800"/>
              <a:buNone/>
              <a:defRPr sz="1800" b="0">
                <a:solidFill>
                  <a:schemeClr val="accent4"/>
                </a:solidFill>
              </a:defRPr>
            </a:lvl5pPr>
            <a:lvl6pPr lvl="5" algn="l">
              <a:lnSpc>
                <a:spcPct val="125000"/>
              </a:lnSpc>
              <a:spcBef>
                <a:spcPts val="0"/>
              </a:spcBef>
              <a:spcAft>
                <a:spcPts val="0"/>
              </a:spcAft>
              <a:buSzPts val="1800"/>
              <a:buNone/>
              <a:defRPr sz="1800" b="0">
                <a:solidFill>
                  <a:schemeClr val="accent4"/>
                </a:solidFill>
              </a:defRPr>
            </a:lvl6pPr>
            <a:lvl7pPr lvl="6" algn="l">
              <a:lnSpc>
                <a:spcPct val="125000"/>
              </a:lnSpc>
              <a:spcBef>
                <a:spcPts val="0"/>
              </a:spcBef>
              <a:spcAft>
                <a:spcPts val="0"/>
              </a:spcAft>
              <a:buSzPts val="1800"/>
              <a:buNone/>
              <a:defRPr sz="1800" b="0">
                <a:solidFill>
                  <a:schemeClr val="accent4"/>
                </a:solidFill>
              </a:defRPr>
            </a:lvl7pPr>
            <a:lvl8pPr lvl="7" algn="l">
              <a:lnSpc>
                <a:spcPct val="125000"/>
              </a:lnSpc>
              <a:spcBef>
                <a:spcPts val="0"/>
              </a:spcBef>
              <a:spcAft>
                <a:spcPts val="0"/>
              </a:spcAft>
              <a:buSzPts val="1800"/>
              <a:buNone/>
              <a:defRPr sz="1800" b="0">
                <a:solidFill>
                  <a:schemeClr val="accent4"/>
                </a:solidFill>
              </a:defRPr>
            </a:lvl8pPr>
            <a:lvl9pPr lvl="8" algn="l">
              <a:lnSpc>
                <a:spcPct val="125000"/>
              </a:lnSpc>
              <a:spcBef>
                <a:spcPts val="0"/>
              </a:spcBef>
              <a:spcAft>
                <a:spcPts val="0"/>
              </a:spcAft>
              <a:buSzPts val="1800"/>
              <a:buNone/>
              <a:defRPr sz="1800" b="0">
                <a:solidFill>
                  <a:schemeClr val="accent4"/>
                </a:solidFill>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71_End Card">
  <p:cSld name="SECTION_HEADER_2_1_2_3_1_1">
    <p:bg>
      <p:bgPr>
        <a:solidFill>
          <a:schemeClr val="lt2"/>
        </a:solidFill>
        <a:effectLst/>
      </p:bgPr>
    </p:bg>
    <p:spTree>
      <p:nvGrpSpPr>
        <p:cNvPr id="1" name="Shape 354"/>
        <p:cNvGrpSpPr/>
        <p:nvPr/>
      </p:nvGrpSpPr>
      <p:grpSpPr>
        <a:xfrm>
          <a:off x="0" y="0"/>
          <a:ext cx="0" cy="0"/>
          <a:chOff x="0" y="0"/>
          <a:chExt cx="0" cy="0"/>
        </a:xfrm>
      </p:grpSpPr>
      <p:sp>
        <p:nvSpPr>
          <p:cNvPr id="355" name="Google Shape;355;p49"/>
          <p:cNvSpPr/>
          <p:nvPr/>
        </p:nvSpPr>
        <p:spPr>
          <a:xfrm>
            <a:off x="15072948" y="4973724"/>
            <a:ext cx="328432" cy="339451"/>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56" name="Google Shape;356;p49"/>
          <p:cNvSpPr/>
          <p:nvPr/>
        </p:nvSpPr>
        <p:spPr>
          <a:xfrm>
            <a:off x="16032027" y="4972947"/>
            <a:ext cx="328288" cy="340969"/>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57" name="Google Shape;357;p49"/>
          <p:cNvSpPr/>
          <p:nvPr/>
        </p:nvSpPr>
        <p:spPr>
          <a:xfrm>
            <a:off x="15555243" y="4976592"/>
            <a:ext cx="322873" cy="333774"/>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58" name="Google Shape;358;p49"/>
          <p:cNvSpPr/>
          <p:nvPr/>
        </p:nvSpPr>
        <p:spPr>
          <a:xfrm>
            <a:off x="14593405" y="4974725"/>
            <a:ext cx="328534" cy="337462"/>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59" name="Google Shape;359;p49"/>
          <p:cNvSpPr/>
          <p:nvPr/>
        </p:nvSpPr>
        <p:spPr>
          <a:xfrm>
            <a:off x="16496232" y="5021015"/>
            <a:ext cx="392824" cy="245002"/>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0" name="Google Shape;360;p49"/>
          <p:cNvSpPr/>
          <p:nvPr/>
        </p:nvSpPr>
        <p:spPr>
          <a:xfrm>
            <a:off x="11265330" y="4979730"/>
            <a:ext cx="237586" cy="327586"/>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1" name="Google Shape;361;p49"/>
          <p:cNvSpPr/>
          <p:nvPr/>
        </p:nvSpPr>
        <p:spPr>
          <a:xfrm>
            <a:off x="11560002" y="4979522"/>
            <a:ext cx="314916" cy="328356"/>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2" name="Google Shape;362;p49"/>
          <p:cNvSpPr/>
          <p:nvPr/>
        </p:nvSpPr>
        <p:spPr>
          <a:xfrm>
            <a:off x="11951364" y="4973588"/>
            <a:ext cx="291931" cy="340465"/>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3" name="Google Shape;363;p49"/>
          <p:cNvSpPr/>
          <p:nvPr/>
        </p:nvSpPr>
        <p:spPr>
          <a:xfrm>
            <a:off x="12356184" y="4979733"/>
            <a:ext cx="247100" cy="327994"/>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4" name="Google Shape;364;p49"/>
          <p:cNvSpPr/>
          <p:nvPr/>
        </p:nvSpPr>
        <p:spPr>
          <a:xfrm>
            <a:off x="12734612" y="4979733"/>
            <a:ext cx="278402" cy="328130"/>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5" name="Google Shape;365;p49"/>
          <p:cNvSpPr/>
          <p:nvPr/>
        </p:nvSpPr>
        <p:spPr>
          <a:xfrm>
            <a:off x="13107760" y="4973496"/>
            <a:ext cx="333396" cy="340465"/>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6" name="Google Shape;366;p49"/>
          <p:cNvSpPr/>
          <p:nvPr/>
        </p:nvSpPr>
        <p:spPr>
          <a:xfrm>
            <a:off x="13532815" y="4973496"/>
            <a:ext cx="333440" cy="340465"/>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67" name="Google Shape;367;p49"/>
          <p:cNvSpPr/>
          <p:nvPr/>
        </p:nvSpPr>
        <p:spPr>
          <a:xfrm>
            <a:off x="13979599" y="4979554"/>
            <a:ext cx="281262" cy="328316"/>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accent4"/>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03_Title">
  <p:cSld name="TITLE_3">
    <p:bg>
      <p:bgPr>
        <a:solidFill>
          <a:schemeClr val="accent3"/>
        </a:solidFill>
        <a:effectLst/>
      </p:bgPr>
    </p:bg>
    <p:spTree>
      <p:nvGrpSpPr>
        <p:cNvPr id="1" name="Shape 368"/>
        <p:cNvGrpSpPr/>
        <p:nvPr/>
      </p:nvGrpSpPr>
      <p:grpSpPr>
        <a:xfrm>
          <a:off x="0" y="0"/>
          <a:ext cx="0" cy="0"/>
          <a:chOff x="0" y="0"/>
          <a:chExt cx="0" cy="0"/>
        </a:xfrm>
      </p:grpSpPr>
      <p:sp>
        <p:nvSpPr>
          <p:cNvPr id="369" name="Google Shape;369;p50"/>
          <p:cNvSpPr txBox="1">
            <a:spLocks noGrp="1"/>
          </p:cNvSpPr>
          <p:nvPr>
            <p:ph type="subTitle" idx="1"/>
          </p:nvPr>
        </p:nvSpPr>
        <p:spPr>
          <a:xfrm>
            <a:off x="70410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70" name="Google Shape;370;p50"/>
          <p:cNvSpPr txBox="1">
            <a:spLocks noGrp="1"/>
          </p:cNvSpPr>
          <p:nvPr>
            <p:ph type="subTitle" idx="2"/>
          </p:nvPr>
        </p:nvSpPr>
        <p:spPr>
          <a:xfrm>
            <a:off x="4221075"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71" name="Google Shape;371;p50"/>
          <p:cNvSpPr txBox="1">
            <a:spLocks noGrp="1"/>
          </p:cNvSpPr>
          <p:nvPr>
            <p:ph type="subTitle" idx="3"/>
          </p:nvPr>
        </p:nvSpPr>
        <p:spPr>
          <a:xfrm>
            <a:off x="773805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72" name="Google Shape;372;p50"/>
          <p:cNvSpPr txBox="1">
            <a:spLocks noGrp="1"/>
          </p:cNvSpPr>
          <p:nvPr>
            <p:ph type="ctrTitle"/>
          </p:nvPr>
        </p:nvSpPr>
        <p:spPr>
          <a:xfrm>
            <a:off x="704100" y="2651750"/>
            <a:ext cx="119649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373" name="Google Shape;373;p50"/>
          <p:cNvSpPr txBox="1">
            <a:spLocks noGrp="1"/>
          </p:cNvSpPr>
          <p:nvPr>
            <p:ph type="subTitle" idx="4"/>
          </p:nvPr>
        </p:nvSpPr>
        <p:spPr>
          <a:xfrm>
            <a:off x="704100" y="4846320"/>
            <a:ext cx="11964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sp>
        <p:nvSpPr>
          <p:cNvPr id="374" name="Google Shape;374;p50"/>
          <p:cNvSpPr/>
          <p:nvPr/>
        </p:nvSpPr>
        <p:spPr>
          <a:xfrm>
            <a:off x="15777211" y="9247161"/>
            <a:ext cx="328432" cy="339451"/>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75" name="Google Shape;375;p50"/>
          <p:cNvSpPr/>
          <p:nvPr/>
        </p:nvSpPr>
        <p:spPr>
          <a:xfrm>
            <a:off x="16736289" y="9246384"/>
            <a:ext cx="328288" cy="340969"/>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76" name="Google Shape;376;p50"/>
          <p:cNvSpPr/>
          <p:nvPr/>
        </p:nvSpPr>
        <p:spPr>
          <a:xfrm>
            <a:off x="16259505" y="9250029"/>
            <a:ext cx="322873" cy="333774"/>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77" name="Google Shape;377;p50"/>
          <p:cNvSpPr/>
          <p:nvPr/>
        </p:nvSpPr>
        <p:spPr>
          <a:xfrm>
            <a:off x="15297667" y="9248163"/>
            <a:ext cx="328534" cy="337462"/>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78" name="Google Shape;378;p50"/>
          <p:cNvSpPr/>
          <p:nvPr/>
        </p:nvSpPr>
        <p:spPr>
          <a:xfrm>
            <a:off x="17200494" y="9294453"/>
            <a:ext cx="392824" cy="245002"/>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79" name="Google Shape;379;p50"/>
          <p:cNvSpPr/>
          <p:nvPr/>
        </p:nvSpPr>
        <p:spPr>
          <a:xfrm>
            <a:off x="11969593" y="9253168"/>
            <a:ext cx="237586" cy="327586"/>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0" name="Google Shape;380;p50"/>
          <p:cNvSpPr/>
          <p:nvPr/>
        </p:nvSpPr>
        <p:spPr>
          <a:xfrm>
            <a:off x="12264264" y="9252960"/>
            <a:ext cx="314916" cy="328356"/>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1" name="Google Shape;381;p50"/>
          <p:cNvSpPr/>
          <p:nvPr/>
        </p:nvSpPr>
        <p:spPr>
          <a:xfrm>
            <a:off x="12655627" y="9247025"/>
            <a:ext cx="291931" cy="340465"/>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2" name="Google Shape;382;p50"/>
          <p:cNvSpPr/>
          <p:nvPr/>
        </p:nvSpPr>
        <p:spPr>
          <a:xfrm>
            <a:off x="13060447" y="9253170"/>
            <a:ext cx="247100" cy="327994"/>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3" name="Google Shape;383;p50"/>
          <p:cNvSpPr/>
          <p:nvPr/>
        </p:nvSpPr>
        <p:spPr>
          <a:xfrm>
            <a:off x="13438874" y="9253170"/>
            <a:ext cx="278402" cy="328130"/>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4" name="Google Shape;384;p50"/>
          <p:cNvSpPr/>
          <p:nvPr/>
        </p:nvSpPr>
        <p:spPr>
          <a:xfrm>
            <a:off x="13812023" y="9246934"/>
            <a:ext cx="333396" cy="340465"/>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5" name="Google Shape;385;p50"/>
          <p:cNvSpPr/>
          <p:nvPr/>
        </p:nvSpPr>
        <p:spPr>
          <a:xfrm>
            <a:off x="14237077" y="9246934"/>
            <a:ext cx="333440" cy="340465"/>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386" name="Google Shape;386;p50"/>
          <p:cNvSpPr/>
          <p:nvPr/>
        </p:nvSpPr>
        <p:spPr>
          <a:xfrm>
            <a:off x="14683862" y="9252991"/>
            <a:ext cx="281262" cy="328316"/>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01_Title" type="title">
  <p:cSld name="TITLE">
    <p:spTree>
      <p:nvGrpSpPr>
        <p:cNvPr id="1" name="Shape 32"/>
        <p:cNvGrpSpPr/>
        <p:nvPr/>
      </p:nvGrpSpPr>
      <p:grpSpPr>
        <a:xfrm>
          <a:off x="0" y="0"/>
          <a:ext cx="0" cy="0"/>
          <a:chOff x="0" y="0"/>
          <a:chExt cx="0" cy="0"/>
        </a:xfrm>
      </p:grpSpPr>
      <p:sp>
        <p:nvSpPr>
          <p:cNvPr id="33" name="Google Shape;33;p6"/>
          <p:cNvSpPr txBox="1">
            <a:spLocks noGrp="1"/>
          </p:cNvSpPr>
          <p:nvPr>
            <p:ph type="subTitle" idx="1"/>
          </p:nvPr>
        </p:nvSpPr>
        <p:spPr>
          <a:xfrm>
            <a:off x="70410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4" name="Google Shape;34;p6"/>
          <p:cNvSpPr txBox="1">
            <a:spLocks noGrp="1"/>
          </p:cNvSpPr>
          <p:nvPr>
            <p:ph type="subTitle" idx="2"/>
          </p:nvPr>
        </p:nvSpPr>
        <p:spPr>
          <a:xfrm>
            <a:off x="4221075"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5" name="Google Shape;35;p6"/>
          <p:cNvSpPr txBox="1">
            <a:spLocks noGrp="1"/>
          </p:cNvSpPr>
          <p:nvPr>
            <p:ph type="subTitle" idx="3"/>
          </p:nvPr>
        </p:nvSpPr>
        <p:spPr>
          <a:xfrm>
            <a:off x="7738050" y="9015984"/>
            <a:ext cx="2811900" cy="6948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36" name="Google Shape;36;p6"/>
          <p:cNvSpPr txBox="1">
            <a:spLocks noGrp="1"/>
          </p:cNvSpPr>
          <p:nvPr>
            <p:ph type="ctrTitle"/>
          </p:nvPr>
        </p:nvSpPr>
        <p:spPr>
          <a:xfrm>
            <a:off x="704100" y="2651760"/>
            <a:ext cx="119649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a:endParaRPr/>
          </a:p>
        </p:txBody>
      </p:sp>
      <p:sp>
        <p:nvSpPr>
          <p:cNvPr id="37" name="Google Shape;37;p6"/>
          <p:cNvSpPr txBox="1">
            <a:spLocks noGrp="1"/>
          </p:cNvSpPr>
          <p:nvPr>
            <p:ph type="subTitle" idx="4"/>
          </p:nvPr>
        </p:nvSpPr>
        <p:spPr>
          <a:xfrm>
            <a:off x="704100" y="4846330"/>
            <a:ext cx="11964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grpSp>
        <p:nvGrpSpPr>
          <p:cNvPr id="38" name="Google Shape;38;p6"/>
          <p:cNvGrpSpPr/>
          <p:nvPr/>
        </p:nvGrpSpPr>
        <p:grpSpPr>
          <a:xfrm>
            <a:off x="11969593" y="9246384"/>
            <a:ext cx="5623348" cy="341101"/>
            <a:chOff x="11969593" y="9246384"/>
            <a:chExt cx="5623348" cy="341101"/>
          </a:xfrm>
        </p:grpSpPr>
        <p:sp>
          <p:nvSpPr>
            <p:cNvPr id="39" name="Google Shape;39;p6"/>
            <p:cNvSpPr/>
            <p:nvPr/>
          </p:nvSpPr>
          <p:spPr>
            <a:xfrm>
              <a:off x="15777211" y="9247161"/>
              <a:ext cx="328117" cy="339446"/>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0" name="Google Shape;40;p6"/>
            <p:cNvSpPr/>
            <p:nvPr/>
          </p:nvSpPr>
          <p:spPr>
            <a:xfrm>
              <a:off x="16736289" y="9246384"/>
              <a:ext cx="327972" cy="340964"/>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1" name="Google Shape;41;p6"/>
            <p:cNvSpPr/>
            <p:nvPr/>
          </p:nvSpPr>
          <p:spPr>
            <a:xfrm>
              <a:off x="16259505" y="9250029"/>
              <a:ext cx="322562" cy="333769"/>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2" name="Google Shape;42;p6"/>
            <p:cNvSpPr/>
            <p:nvPr/>
          </p:nvSpPr>
          <p:spPr>
            <a:xfrm>
              <a:off x="15297667" y="9248163"/>
              <a:ext cx="328218" cy="337456"/>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3" name="Google Shape;43;p6"/>
            <p:cNvSpPr/>
            <p:nvPr/>
          </p:nvSpPr>
          <p:spPr>
            <a:xfrm>
              <a:off x="17200494" y="9294453"/>
              <a:ext cx="392447" cy="244997"/>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4" name="Google Shape;44;p6"/>
            <p:cNvSpPr/>
            <p:nvPr/>
          </p:nvSpPr>
          <p:spPr>
            <a:xfrm>
              <a:off x="11969593" y="9253168"/>
              <a:ext cx="237358" cy="327581"/>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5" name="Google Shape;45;p6"/>
            <p:cNvSpPr/>
            <p:nvPr/>
          </p:nvSpPr>
          <p:spPr>
            <a:xfrm>
              <a:off x="12264264" y="9252960"/>
              <a:ext cx="314613" cy="328350"/>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6" name="Google Shape;46;p6"/>
            <p:cNvSpPr/>
            <p:nvPr/>
          </p:nvSpPr>
          <p:spPr>
            <a:xfrm>
              <a:off x="12655627" y="9247025"/>
              <a:ext cx="291650" cy="340460"/>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7" name="Google Shape;47;p6"/>
            <p:cNvSpPr/>
            <p:nvPr/>
          </p:nvSpPr>
          <p:spPr>
            <a:xfrm>
              <a:off x="13060447" y="9253170"/>
              <a:ext cx="246863" cy="327989"/>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8" name="Google Shape;48;p6"/>
            <p:cNvSpPr/>
            <p:nvPr/>
          </p:nvSpPr>
          <p:spPr>
            <a:xfrm>
              <a:off x="13438874" y="9253170"/>
              <a:ext cx="278135" cy="328125"/>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49" name="Google Shape;49;p6"/>
            <p:cNvSpPr/>
            <p:nvPr/>
          </p:nvSpPr>
          <p:spPr>
            <a:xfrm>
              <a:off x="13812023" y="9246934"/>
              <a:ext cx="333075" cy="340460"/>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0" name="Google Shape;50;p6"/>
            <p:cNvSpPr/>
            <p:nvPr/>
          </p:nvSpPr>
          <p:spPr>
            <a:xfrm>
              <a:off x="14237077" y="9246934"/>
              <a:ext cx="333119" cy="340460"/>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1" name="Google Shape;51;p6"/>
            <p:cNvSpPr/>
            <p:nvPr/>
          </p:nvSpPr>
          <p:spPr>
            <a:xfrm>
              <a:off x="14683862" y="9252991"/>
              <a:ext cx="280992" cy="328310"/>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lt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gr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06_Agenda">
  <p:cSld name="SECTION_HEADER_2_2_3">
    <p:bg>
      <p:bgPr>
        <a:solidFill>
          <a:schemeClr val="accent3"/>
        </a:solidFill>
        <a:effectLst/>
      </p:bgPr>
    </p:bg>
    <p:spTree>
      <p:nvGrpSpPr>
        <p:cNvPr id="1" name="Shape 387"/>
        <p:cNvGrpSpPr/>
        <p:nvPr/>
      </p:nvGrpSpPr>
      <p:grpSpPr>
        <a:xfrm>
          <a:off x="0" y="0"/>
          <a:ext cx="0" cy="0"/>
          <a:chOff x="0" y="0"/>
          <a:chExt cx="0" cy="0"/>
        </a:xfrm>
      </p:grpSpPr>
      <p:sp>
        <p:nvSpPr>
          <p:cNvPr id="388" name="Google Shape;388;p51"/>
          <p:cNvSpPr txBox="1">
            <a:spLocks noGrp="1"/>
          </p:cNvSpPr>
          <p:nvPr>
            <p:ph type="body" idx="1"/>
          </p:nvPr>
        </p:nvSpPr>
        <p:spPr>
          <a:xfrm>
            <a:off x="9852650" y="2743200"/>
            <a:ext cx="4928700" cy="6935700"/>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Clr>
                <a:schemeClr val="lt1"/>
              </a:buClr>
              <a:buSzPts val="2700"/>
              <a:buNone/>
              <a:defRPr sz="2700">
                <a:solidFill>
                  <a:schemeClr val="lt1"/>
                </a:solidFill>
              </a:defRPr>
            </a:lvl1pPr>
            <a:lvl2pPr marL="914400" lvl="1" indent="-400050" algn="l">
              <a:lnSpc>
                <a:spcPct val="115000"/>
              </a:lnSpc>
              <a:spcBef>
                <a:spcPts val="1800"/>
              </a:spcBef>
              <a:spcAft>
                <a:spcPts val="0"/>
              </a:spcAft>
              <a:buClr>
                <a:schemeClr val="lt1"/>
              </a:buClr>
              <a:buSzPts val="2700"/>
              <a:buAutoNum type="alphaLcPeriod"/>
              <a:defRPr sz="2700">
                <a:solidFill>
                  <a:schemeClr val="lt1"/>
                </a:solidFill>
              </a:defRPr>
            </a:lvl2pPr>
            <a:lvl3pPr marL="1371600" lvl="2" indent="-400050" algn="l">
              <a:lnSpc>
                <a:spcPct val="115000"/>
              </a:lnSpc>
              <a:spcBef>
                <a:spcPts val="1800"/>
              </a:spcBef>
              <a:spcAft>
                <a:spcPts val="0"/>
              </a:spcAft>
              <a:buClr>
                <a:schemeClr val="lt1"/>
              </a:buClr>
              <a:buSzPts val="2700"/>
              <a:buAutoNum type="romanLcPeriod"/>
              <a:defRPr sz="2700">
                <a:solidFill>
                  <a:schemeClr val="lt1"/>
                </a:solidFill>
              </a:defRPr>
            </a:lvl3pPr>
            <a:lvl4pPr marL="1828800" lvl="3" indent="-400050" algn="l">
              <a:lnSpc>
                <a:spcPct val="115000"/>
              </a:lnSpc>
              <a:spcBef>
                <a:spcPts val="1800"/>
              </a:spcBef>
              <a:spcAft>
                <a:spcPts val="0"/>
              </a:spcAft>
              <a:buClr>
                <a:schemeClr val="lt1"/>
              </a:buClr>
              <a:buSzPts val="2700"/>
              <a:buAutoNum type="arabicPeriod"/>
              <a:defRPr sz="2700">
                <a:solidFill>
                  <a:schemeClr val="lt1"/>
                </a:solidFill>
              </a:defRPr>
            </a:lvl4pPr>
            <a:lvl5pPr marL="2286000" lvl="4" indent="-400050" algn="l">
              <a:lnSpc>
                <a:spcPct val="115000"/>
              </a:lnSpc>
              <a:spcBef>
                <a:spcPts val="1800"/>
              </a:spcBef>
              <a:spcAft>
                <a:spcPts val="0"/>
              </a:spcAft>
              <a:buClr>
                <a:schemeClr val="lt1"/>
              </a:buClr>
              <a:buSzPts val="2700"/>
              <a:buAutoNum type="alphaLcPeriod"/>
              <a:defRPr sz="2700">
                <a:solidFill>
                  <a:schemeClr val="lt1"/>
                </a:solidFill>
              </a:defRPr>
            </a:lvl5pPr>
            <a:lvl6pPr marL="2743200" lvl="5" indent="-400050" algn="l">
              <a:lnSpc>
                <a:spcPct val="115000"/>
              </a:lnSpc>
              <a:spcBef>
                <a:spcPts val="1800"/>
              </a:spcBef>
              <a:spcAft>
                <a:spcPts val="0"/>
              </a:spcAft>
              <a:buClr>
                <a:schemeClr val="lt1"/>
              </a:buClr>
              <a:buSzPts val="2700"/>
              <a:buAutoNum type="romanLcPeriod"/>
              <a:defRPr sz="2700">
                <a:solidFill>
                  <a:schemeClr val="lt1"/>
                </a:solidFill>
              </a:defRPr>
            </a:lvl6pPr>
            <a:lvl7pPr marL="3200400" lvl="6" indent="-400050" algn="l">
              <a:lnSpc>
                <a:spcPct val="115000"/>
              </a:lnSpc>
              <a:spcBef>
                <a:spcPts val="1800"/>
              </a:spcBef>
              <a:spcAft>
                <a:spcPts val="0"/>
              </a:spcAft>
              <a:buClr>
                <a:schemeClr val="lt1"/>
              </a:buClr>
              <a:buSzPts val="2700"/>
              <a:buAutoNum type="arabicPeriod"/>
              <a:defRPr sz="2700">
                <a:solidFill>
                  <a:schemeClr val="lt1"/>
                </a:solidFill>
              </a:defRPr>
            </a:lvl7pPr>
            <a:lvl8pPr marL="3657600" lvl="7" indent="-400050" algn="l">
              <a:lnSpc>
                <a:spcPct val="115000"/>
              </a:lnSpc>
              <a:spcBef>
                <a:spcPts val="1800"/>
              </a:spcBef>
              <a:spcAft>
                <a:spcPts val="0"/>
              </a:spcAft>
              <a:buClr>
                <a:schemeClr val="lt1"/>
              </a:buClr>
              <a:buSzPts val="2700"/>
              <a:buAutoNum type="alphaLcPeriod"/>
              <a:defRPr sz="2700">
                <a:solidFill>
                  <a:schemeClr val="lt1"/>
                </a:solidFill>
              </a:defRPr>
            </a:lvl8pPr>
            <a:lvl9pPr marL="4114800" lvl="8" indent="-400050" algn="l">
              <a:lnSpc>
                <a:spcPct val="115000"/>
              </a:lnSpc>
              <a:spcBef>
                <a:spcPts val="1800"/>
              </a:spcBef>
              <a:spcAft>
                <a:spcPts val="1800"/>
              </a:spcAft>
              <a:buClr>
                <a:schemeClr val="lt1"/>
              </a:buClr>
              <a:buSzPts val="2700"/>
              <a:buAutoNum type="romanLcPeriod"/>
              <a:defRPr sz="2700">
                <a:solidFill>
                  <a:schemeClr val="lt1"/>
                </a:solidFill>
              </a:defRPr>
            </a:lvl9pPr>
          </a:lstStyle>
          <a:p>
            <a:endParaRPr/>
          </a:p>
        </p:txBody>
      </p:sp>
      <p:sp>
        <p:nvSpPr>
          <p:cNvPr id="389" name="Google Shape;389;p51"/>
          <p:cNvSpPr txBox="1">
            <a:spLocks noGrp="1"/>
          </p:cNvSpPr>
          <p:nvPr>
            <p:ph type="title"/>
          </p:nvPr>
        </p:nvSpPr>
        <p:spPr>
          <a:xfrm>
            <a:off x="1403600"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ctr">
              <a:lnSpc>
                <a:spcPct val="100000"/>
              </a:lnSpc>
              <a:spcBef>
                <a:spcPts val="0"/>
              </a:spcBef>
              <a:spcAft>
                <a:spcPts val="0"/>
              </a:spcAft>
              <a:buClr>
                <a:schemeClr val="dk2"/>
              </a:buClr>
              <a:buSzPts val="5600"/>
              <a:buNone/>
              <a:defRPr>
                <a:solidFill>
                  <a:schemeClr val="dk2"/>
                </a:solidFill>
              </a:defRPr>
            </a:lvl2pPr>
            <a:lvl3pPr lvl="2" algn="ctr">
              <a:lnSpc>
                <a:spcPct val="100000"/>
              </a:lnSpc>
              <a:spcBef>
                <a:spcPts val="0"/>
              </a:spcBef>
              <a:spcAft>
                <a:spcPts val="0"/>
              </a:spcAft>
              <a:buClr>
                <a:schemeClr val="dk2"/>
              </a:buClr>
              <a:buSzPts val="5600"/>
              <a:buNone/>
              <a:defRPr>
                <a:solidFill>
                  <a:schemeClr val="dk2"/>
                </a:solidFill>
              </a:defRPr>
            </a:lvl3pPr>
            <a:lvl4pPr lvl="3" algn="ctr">
              <a:lnSpc>
                <a:spcPct val="100000"/>
              </a:lnSpc>
              <a:spcBef>
                <a:spcPts val="0"/>
              </a:spcBef>
              <a:spcAft>
                <a:spcPts val="0"/>
              </a:spcAft>
              <a:buClr>
                <a:schemeClr val="dk2"/>
              </a:buClr>
              <a:buSzPts val="5600"/>
              <a:buNone/>
              <a:defRPr>
                <a:solidFill>
                  <a:schemeClr val="dk2"/>
                </a:solidFill>
              </a:defRPr>
            </a:lvl4pPr>
            <a:lvl5pPr lvl="4" algn="ctr">
              <a:lnSpc>
                <a:spcPct val="100000"/>
              </a:lnSpc>
              <a:spcBef>
                <a:spcPts val="0"/>
              </a:spcBef>
              <a:spcAft>
                <a:spcPts val="0"/>
              </a:spcAft>
              <a:buClr>
                <a:schemeClr val="dk2"/>
              </a:buClr>
              <a:buSzPts val="5600"/>
              <a:buNone/>
              <a:defRPr>
                <a:solidFill>
                  <a:schemeClr val="dk2"/>
                </a:solidFill>
              </a:defRPr>
            </a:lvl5pPr>
            <a:lvl6pPr lvl="5" algn="ctr">
              <a:lnSpc>
                <a:spcPct val="100000"/>
              </a:lnSpc>
              <a:spcBef>
                <a:spcPts val="0"/>
              </a:spcBef>
              <a:spcAft>
                <a:spcPts val="0"/>
              </a:spcAft>
              <a:buClr>
                <a:schemeClr val="dk2"/>
              </a:buClr>
              <a:buSzPts val="5600"/>
              <a:buNone/>
              <a:defRPr>
                <a:solidFill>
                  <a:schemeClr val="dk2"/>
                </a:solidFill>
              </a:defRPr>
            </a:lvl6pPr>
            <a:lvl7pPr lvl="6" algn="ctr">
              <a:lnSpc>
                <a:spcPct val="100000"/>
              </a:lnSpc>
              <a:spcBef>
                <a:spcPts val="0"/>
              </a:spcBef>
              <a:spcAft>
                <a:spcPts val="0"/>
              </a:spcAft>
              <a:buClr>
                <a:schemeClr val="dk2"/>
              </a:buClr>
              <a:buSzPts val="5600"/>
              <a:buNone/>
              <a:defRPr>
                <a:solidFill>
                  <a:schemeClr val="dk2"/>
                </a:solidFill>
              </a:defRPr>
            </a:lvl7pPr>
            <a:lvl8pPr lvl="7" algn="ctr">
              <a:lnSpc>
                <a:spcPct val="100000"/>
              </a:lnSpc>
              <a:spcBef>
                <a:spcPts val="0"/>
              </a:spcBef>
              <a:spcAft>
                <a:spcPts val="0"/>
              </a:spcAft>
              <a:buClr>
                <a:schemeClr val="dk2"/>
              </a:buClr>
              <a:buSzPts val="5600"/>
              <a:buNone/>
              <a:defRPr>
                <a:solidFill>
                  <a:schemeClr val="dk2"/>
                </a:solidFill>
              </a:defRPr>
            </a:lvl8pPr>
            <a:lvl9pPr lvl="8" algn="ctr">
              <a:lnSpc>
                <a:spcPct val="100000"/>
              </a:lnSpc>
              <a:spcBef>
                <a:spcPts val="0"/>
              </a:spcBef>
              <a:spcAft>
                <a:spcPts val="0"/>
              </a:spcAft>
              <a:buClr>
                <a:schemeClr val="dk2"/>
              </a:buClr>
              <a:buSzPts val="5600"/>
              <a:buNone/>
              <a:defRPr>
                <a:solidFill>
                  <a:schemeClr val="dk2"/>
                </a:solidFill>
              </a:defRPr>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09_Schedule">
  <p:cSld name="SECTION_HEADER_2_2_1_2">
    <p:bg>
      <p:bgPr>
        <a:solidFill>
          <a:schemeClr val="accent3"/>
        </a:solidFill>
        <a:effectLst/>
      </p:bgPr>
    </p:bg>
    <p:spTree>
      <p:nvGrpSpPr>
        <p:cNvPr id="1" name="Shape 390"/>
        <p:cNvGrpSpPr/>
        <p:nvPr/>
      </p:nvGrpSpPr>
      <p:grpSpPr>
        <a:xfrm>
          <a:off x="0" y="0"/>
          <a:ext cx="0" cy="0"/>
          <a:chOff x="0" y="0"/>
          <a:chExt cx="0" cy="0"/>
        </a:xfrm>
      </p:grpSpPr>
      <p:sp>
        <p:nvSpPr>
          <p:cNvPr id="391" name="Google Shape;391;p52"/>
          <p:cNvSpPr txBox="1">
            <a:spLocks noGrp="1"/>
          </p:cNvSpPr>
          <p:nvPr>
            <p:ph type="title"/>
          </p:nvPr>
        </p:nvSpPr>
        <p:spPr>
          <a:xfrm>
            <a:off x="1403575"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ctr">
              <a:lnSpc>
                <a:spcPct val="100000"/>
              </a:lnSpc>
              <a:spcBef>
                <a:spcPts val="0"/>
              </a:spcBef>
              <a:spcAft>
                <a:spcPts val="0"/>
              </a:spcAft>
              <a:buClr>
                <a:schemeClr val="dk2"/>
              </a:buClr>
              <a:buSzPts val="5600"/>
              <a:buNone/>
              <a:defRPr>
                <a:solidFill>
                  <a:schemeClr val="dk2"/>
                </a:solidFill>
              </a:defRPr>
            </a:lvl2pPr>
            <a:lvl3pPr lvl="2" algn="ctr">
              <a:lnSpc>
                <a:spcPct val="100000"/>
              </a:lnSpc>
              <a:spcBef>
                <a:spcPts val="0"/>
              </a:spcBef>
              <a:spcAft>
                <a:spcPts val="0"/>
              </a:spcAft>
              <a:buClr>
                <a:schemeClr val="dk2"/>
              </a:buClr>
              <a:buSzPts val="5600"/>
              <a:buNone/>
              <a:defRPr>
                <a:solidFill>
                  <a:schemeClr val="dk2"/>
                </a:solidFill>
              </a:defRPr>
            </a:lvl3pPr>
            <a:lvl4pPr lvl="3" algn="ctr">
              <a:lnSpc>
                <a:spcPct val="100000"/>
              </a:lnSpc>
              <a:spcBef>
                <a:spcPts val="0"/>
              </a:spcBef>
              <a:spcAft>
                <a:spcPts val="0"/>
              </a:spcAft>
              <a:buClr>
                <a:schemeClr val="dk2"/>
              </a:buClr>
              <a:buSzPts val="5600"/>
              <a:buNone/>
              <a:defRPr>
                <a:solidFill>
                  <a:schemeClr val="dk2"/>
                </a:solidFill>
              </a:defRPr>
            </a:lvl4pPr>
            <a:lvl5pPr lvl="4" algn="ctr">
              <a:lnSpc>
                <a:spcPct val="100000"/>
              </a:lnSpc>
              <a:spcBef>
                <a:spcPts val="0"/>
              </a:spcBef>
              <a:spcAft>
                <a:spcPts val="0"/>
              </a:spcAft>
              <a:buClr>
                <a:schemeClr val="dk2"/>
              </a:buClr>
              <a:buSzPts val="5600"/>
              <a:buNone/>
              <a:defRPr>
                <a:solidFill>
                  <a:schemeClr val="dk2"/>
                </a:solidFill>
              </a:defRPr>
            </a:lvl5pPr>
            <a:lvl6pPr lvl="5" algn="ctr">
              <a:lnSpc>
                <a:spcPct val="100000"/>
              </a:lnSpc>
              <a:spcBef>
                <a:spcPts val="0"/>
              </a:spcBef>
              <a:spcAft>
                <a:spcPts val="0"/>
              </a:spcAft>
              <a:buClr>
                <a:schemeClr val="dk2"/>
              </a:buClr>
              <a:buSzPts val="5600"/>
              <a:buNone/>
              <a:defRPr>
                <a:solidFill>
                  <a:schemeClr val="dk2"/>
                </a:solidFill>
              </a:defRPr>
            </a:lvl6pPr>
            <a:lvl7pPr lvl="6" algn="ctr">
              <a:lnSpc>
                <a:spcPct val="100000"/>
              </a:lnSpc>
              <a:spcBef>
                <a:spcPts val="0"/>
              </a:spcBef>
              <a:spcAft>
                <a:spcPts val="0"/>
              </a:spcAft>
              <a:buClr>
                <a:schemeClr val="dk2"/>
              </a:buClr>
              <a:buSzPts val="5600"/>
              <a:buNone/>
              <a:defRPr>
                <a:solidFill>
                  <a:schemeClr val="dk2"/>
                </a:solidFill>
              </a:defRPr>
            </a:lvl7pPr>
            <a:lvl8pPr lvl="7" algn="ctr">
              <a:lnSpc>
                <a:spcPct val="100000"/>
              </a:lnSpc>
              <a:spcBef>
                <a:spcPts val="0"/>
              </a:spcBef>
              <a:spcAft>
                <a:spcPts val="0"/>
              </a:spcAft>
              <a:buClr>
                <a:schemeClr val="dk2"/>
              </a:buClr>
              <a:buSzPts val="5600"/>
              <a:buNone/>
              <a:defRPr>
                <a:solidFill>
                  <a:schemeClr val="dk2"/>
                </a:solidFill>
              </a:defRPr>
            </a:lvl8pPr>
            <a:lvl9pPr lvl="8" algn="ctr">
              <a:lnSpc>
                <a:spcPct val="100000"/>
              </a:lnSpc>
              <a:spcBef>
                <a:spcPts val="0"/>
              </a:spcBef>
              <a:spcAft>
                <a:spcPts val="0"/>
              </a:spcAft>
              <a:buClr>
                <a:schemeClr val="dk2"/>
              </a:buClr>
              <a:buSzPts val="5600"/>
              <a:buNone/>
              <a:defRPr>
                <a:solidFill>
                  <a:schemeClr val="dk2"/>
                </a:solidFill>
              </a:defRPr>
            </a:lvl9pPr>
          </a:lstStyle>
          <a:p>
            <a:endParaRPr/>
          </a:p>
        </p:txBody>
      </p:sp>
      <p:sp>
        <p:nvSpPr>
          <p:cNvPr id="392" name="Google Shape;392;p52"/>
          <p:cNvSpPr txBox="1">
            <a:spLocks noGrp="1"/>
          </p:cNvSpPr>
          <p:nvPr>
            <p:ph type="subTitle" idx="1"/>
          </p:nvPr>
        </p:nvSpPr>
        <p:spPr>
          <a:xfrm>
            <a:off x="8444450" y="310896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393" name="Google Shape;393;p52"/>
          <p:cNvSpPr txBox="1">
            <a:spLocks noGrp="1"/>
          </p:cNvSpPr>
          <p:nvPr>
            <p:ph type="subTitle" idx="2"/>
          </p:nvPr>
        </p:nvSpPr>
        <p:spPr>
          <a:xfrm>
            <a:off x="13373075" y="310896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394" name="Google Shape;394;p52"/>
          <p:cNvSpPr txBox="1">
            <a:spLocks noGrp="1"/>
          </p:cNvSpPr>
          <p:nvPr>
            <p:ph type="subTitle" idx="3"/>
          </p:nvPr>
        </p:nvSpPr>
        <p:spPr>
          <a:xfrm>
            <a:off x="8444450"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395" name="Google Shape;395;p52"/>
          <p:cNvSpPr txBox="1">
            <a:spLocks noGrp="1"/>
          </p:cNvSpPr>
          <p:nvPr>
            <p:ph type="subTitle" idx="4"/>
          </p:nvPr>
        </p:nvSpPr>
        <p:spPr>
          <a:xfrm>
            <a:off x="13373075"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396" name="Google Shape;396;p52"/>
          <p:cNvSpPr txBox="1">
            <a:spLocks noGrp="1"/>
          </p:cNvSpPr>
          <p:nvPr>
            <p:ph type="subTitle" idx="5"/>
          </p:nvPr>
        </p:nvSpPr>
        <p:spPr>
          <a:xfrm>
            <a:off x="8444450" y="484632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397" name="Google Shape;397;p52"/>
          <p:cNvSpPr txBox="1">
            <a:spLocks noGrp="1"/>
          </p:cNvSpPr>
          <p:nvPr>
            <p:ph type="subTitle" idx="6"/>
          </p:nvPr>
        </p:nvSpPr>
        <p:spPr>
          <a:xfrm>
            <a:off x="13373075" y="484632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398" name="Google Shape;398;p52"/>
          <p:cNvSpPr txBox="1">
            <a:spLocks noGrp="1"/>
          </p:cNvSpPr>
          <p:nvPr>
            <p:ph type="subTitle" idx="7"/>
          </p:nvPr>
        </p:nvSpPr>
        <p:spPr>
          <a:xfrm>
            <a:off x="8444450"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399" name="Google Shape;399;p52"/>
          <p:cNvSpPr txBox="1">
            <a:spLocks noGrp="1"/>
          </p:cNvSpPr>
          <p:nvPr>
            <p:ph type="subTitle" idx="8"/>
          </p:nvPr>
        </p:nvSpPr>
        <p:spPr>
          <a:xfrm>
            <a:off x="13373075"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0" name="Google Shape;400;p52"/>
          <p:cNvSpPr txBox="1">
            <a:spLocks noGrp="1"/>
          </p:cNvSpPr>
          <p:nvPr>
            <p:ph type="subTitle" idx="9"/>
          </p:nvPr>
        </p:nvSpPr>
        <p:spPr>
          <a:xfrm>
            <a:off x="8444450" y="658368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401" name="Google Shape;401;p52"/>
          <p:cNvSpPr txBox="1">
            <a:spLocks noGrp="1"/>
          </p:cNvSpPr>
          <p:nvPr>
            <p:ph type="subTitle" idx="13"/>
          </p:nvPr>
        </p:nvSpPr>
        <p:spPr>
          <a:xfrm>
            <a:off x="13373075" y="658368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402" name="Google Shape;402;p52"/>
          <p:cNvSpPr txBox="1">
            <a:spLocks noGrp="1"/>
          </p:cNvSpPr>
          <p:nvPr>
            <p:ph type="subTitle" idx="14"/>
          </p:nvPr>
        </p:nvSpPr>
        <p:spPr>
          <a:xfrm>
            <a:off x="8444450"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3" name="Google Shape;403;p52"/>
          <p:cNvSpPr txBox="1">
            <a:spLocks noGrp="1"/>
          </p:cNvSpPr>
          <p:nvPr>
            <p:ph type="subTitle" idx="15"/>
          </p:nvPr>
        </p:nvSpPr>
        <p:spPr>
          <a:xfrm>
            <a:off x="13373075"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4" name="Google Shape;404;p52"/>
          <p:cNvSpPr txBox="1">
            <a:spLocks noGrp="1"/>
          </p:cNvSpPr>
          <p:nvPr>
            <p:ph type="subTitle" idx="16"/>
          </p:nvPr>
        </p:nvSpPr>
        <p:spPr>
          <a:xfrm>
            <a:off x="8444450" y="832104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405" name="Google Shape;405;p52"/>
          <p:cNvSpPr txBox="1">
            <a:spLocks noGrp="1"/>
          </p:cNvSpPr>
          <p:nvPr>
            <p:ph type="subTitle" idx="17"/>
          </p:nvPr>
        </p:nvSpPr>
        <p:spPr>
          <a:xfrm>
            <a:off x="13373075" y="8321040"/>
            <a:ext cx="4224600" cy="8229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406" name="Google Shape;406;p52"/>
          <p:cNvSpPr txBox="1">
            <a:spLocks noGrp="1"/>
          </p:cNvSpPr>
          <p:nvPr>
            <p:ph type="subTitle" idx="18"/>
          </p:nvPr>
        </p:nvSpPr>
        <p:spPr>
          <a:xfrm>
            <a:off x="8444450"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7" name="Google Shape;407;p52"/>
          <p:cNvSpPr txBox="1">
            <a:spLocks noGrp="1"/>
          </p:cNvSpPr>
          <p:nvPr>
            <p:ph type="subTitle" idx="19"/>
          </p:nvPr>
        </p:nvSpPr>
        <p:spPr>
          <a:xfrm>
            <a:off x="13373075"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8" name="Google Shape;408;p52"/>
          <p:cNvSpPr txBox="1">
            <a:spLocks noGrp="1"/>
          </p:cNvSpPr>
          <p:nvPr>
            <p:ph type="subTitle" idx="20"/>
          </p:nvPr>
        </p:nvSpPr>
        <p:spPr>
          <a:xfrm>
            <a:off x="8444450"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09" name="Google Shape;409;p52"/>
          <p:cNvSpPr txBox="1">
            <a:spLocks noGrp="1"/>
          </p:cNvSpPr>
          <p:nvPr>
            <p:ph type="subTitle" idx="21"/>
          </p:nvPr>
        </p:nvSpPr>
        <p:spPr>
          <a:xfrm>
            <a:off x="13373075"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0" name="Google Shape;410;p52"/>
          <p:cNvSpPr txBox="1">
            <a:spLocks noGrp="1"/>
          </p:cNvSpPr>
          <p:nvPr>
            <p:ph type="subTitle" idx="22"/>
          </p:nvPr>
        </p:nvSpPr>
        <p:spPr>
          <a:xfrm>
            <a:off x="8444450"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1" name="Google Shape;411;p52"/>
          <p:cNvSpPr txBox="1">
            <a:spLocks noGrp="1"/>
          </p:cNvSpPr>
          <p:nvPr>
            <p:ph type="subTitle" idx="23"/>
          </p:nvPr>
        </p:nvSpPr>
        <p:spPr>
          <a:xfrm>
            <a:off x="13373075"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2" name="Google Shape;412;p52"/>
          <p:cNvSpPr txBox="1">
            <a:spLocks noGrp="1"/>
          </p:cNvSpPr>
          <p:nvPr>
            <p:ph type="subTitle" idx="24"/>
          </p:nvPr>
        </p:nvSpPr>
        <p:spPr>
          <a:xfrm>
            <a:off x="8444450"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3" name="Google Shape;413;p52"/>
          <p:cNvSpPr txBox="1">
            <a:spLocks noGrp="1"/>
          </p:cNvSpPr>
          <p:nvPr>
            <p:ph type="subTitle" idx="25"/>
          </p:nvPr>
        </p:nvSpPr>
        <p:spPr>
          <a:xfrm>
            <a:off x="13373075"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4" name="Google Shape;414;p52"/>
          <p:cNvSpPr txBox="1">
            <a:spLocks noGrp="1"/>
          </p:cNvSpPr>
          <p:nvPr>
            <p:ph type="subTitle" idx="26"/>
          </p:nvPr>
        </p:nvSpPr>
        <p:spPr>
          <a:xfrm>
            <a:off x="8444450"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415" name="Google Shape;415;p52"/>
          <p:cNvSpPr txBox="1">
            <a:spLocks noGrp="1"/>
          </p:cNvSpPr>
          <p:nvPr>
            <p:ph type="subTitle" idx="27"/>
          </p:nvPr>
        </p:nvSpPr>
        <p:spPr>
          <a:xfrm>
            <a:off x="13373075"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12_Mission">
  <p:cSld name="SECTION_HEADER_2_1_2_1_2">
    <p:bg>
      <p:bgPr>
        <a:solidFill>
          <a:schemeClr val="accent3"/>
        </a:solidFill>
        <a:effectLst/>
      </p:bgPr>
    </p:bg>
    <p:spTree>
      <p:nvGrpSpPr>
        <p:cNvPr id="1" name="Shape 416"/>
        <p:cNvGrpSpPr/>
        <p:nvPr/>
      </p:nvGrpSpPr>
      <p:grpSpPr>
        <a:xfrm>
          <a:off x="0" y="0"/>
          <a:ext cx="0" cy="0"/>
          <a:chOff x="0" y="0"/>
          <a:chExt cx="0" cy="0"/>
        </a:xfrm>
      </p:grpSpPr>
      <p:sp>
        <p:nvSpPr>
          <p:cNvPr id="417" name="Google Shape;417;p53"/>
          <p:cNvSpPr txBox="1">
            <a:spLocks noGrp="1"/>
          </p:cNvSpPr>
          <p:nvPr>
            <p:ph type="title"/>
          </p:nvPr>
        </p:nvSpPr>
        <p:spPr>
          <a:xfrm>
            <a:off x="1403600" y="356616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dk2"/>
              </a:buClr>
              <a:buSzPts val="3600"/>
              <a:buNone/>
              <a:defRPr sz="3600">
                <a:solidFill>
                  <a:schemeClr val="dk2"/>
                </a:solidFill>
              </a:defRPr>
            </a:lvl1pPr>
            <a:lvl2pPr lvl="1" algn="ctr">
              <a:lnSpc>
                <a:spcPct val="125000"/>
              </a:lnSpc>
              <a:spcBef>
                <a:spcPts val="0"/>
              </a:spcBef>
              <a:spcAft>
                <a:spcPts val="0"/>
              </a:spcAft>
              <a:buSzPts val="3600"/>
              <a:buNone/>
              <a:defRPr sz="3600"/>
            </a:lvl2pPr>
            <a:lvl3pPr lvl="2" algn="ctr">
              <a:lnSpc>
                <a:spcPct val="125000"/>
              </a:lnSpc>
              <a:spcBef>
                <a:spcPts val="0"/>
              </a:spcBef>
              <a:spcAft>
                <a:spcPts val="0"/>
              </a:spcAft>
              <a:buSzPts val="3600"/>
              <a:buNone/>
              <a:defRPr sz="3600"/>
            </a:lvl3pPr>
            <a:lvl4pPr lvl="3" algn="ctr">
              <a:lnSpc>
                <a:spcPct val="125000"/>
              </a:lnSpc>
              <a:spcBef>
                <a:spcPts val="0"/>
              </a:spcBef>
              <a:spcAft>
                <a:spcPts val="0"/>
              </a:spcAft>
              <a:buSzPts val="3600"/>
              <a:buNone/>
              <a:defRPr sz="3600"/>
            </a:lvl4pPr>
            <a:lvl5pPr lvl="4" algn="ctr">
              <a:lnSpc>
                <a:spcPct val="125000"/>
              </a:lnSpc>
              <a:spcBef>
                <a:spcPts val="0"/>
              </a:spcBef>
              <a:spcAft>
                <a:spcPts val="0"/>
              </a:spcAft>
              <a:buSzPts val="3600"/>
              <a:buNone/>
              <a:defRPr sz="3600"/>
            </a:lvl5pPr>
            <a:lvl6pPr lvl="5" algn="ctr">
              <a:lnSpc>
                <a:spcPct val="125000"/>
              </a:lnSpc>
              <a:spcBef>
                <a:spcPts val="0"/>
              </a:spcBef>
              <a:spcAft>
                <a:spcPts val="0"/>
              </a:spcAft>
              <a:buSzPts val="3600"/>
              <a:buNone/>
              <a:defRPr sz="3600"/>
            </a:lvl6pPr>
            <a:lvl7pPr lvl="6" algn="ctr">
              <a:lnSpc>
                <a:spcPct val="125000"/>
              </a:lnSpc>
              <a:spcBef>
                <a:spcPts val="0"/>
              </a:spcBef>
              <a:spcAft>
                <a:spcPts val="0"/>
              </a:spcAft>
              <a:buSzPts val="3600"/>
              <a:buNone/>
              <a:defRPr sz="3600"/>
            </a:lvl7pPr>
            <a:lvl8pPr lvl="7" algn="ctr">
              <a:lnSpc>
                <a:spcPct val="125000"/>
              </a:lnSpc>
              <a:spcBef>
                <a:spcPts val="0"/>
              </a:spcBef>
              <a:spcAft>
                <a:spcPts val="0"/>
              </a:spcAft>
              <a:buSzPts val="3600"/>
              <a:buNone/>
              <a:defRPr sz="3600"/>
            </a:lvl8pPr>
            <a:lvl9pPr lvl="8" algn="ctr">
              <a:lnSpc>
                <a:spcPct val="125000"/>
              </a:lnSpc>
              <a:spcBef>
                <a:spcPts val="0"/>
              </a:spcBef>
              <a:spcAft>
                <a:spcPts val="0"/>
              </a:spcAft>
              <a:buSzPts val="3600"/>
              <a:buNone/>
              <a:defRPr sz="3600"/>
            </a:lvl9pPr>
          </a:lstStyle>
          <a:p>
            <a:endParaRPr/>
          </a:p>
        </p:txBody>
      </p:sp>
      <p:sp>
        <p:nvSpPr>
          <p:cNvPr id="418" name="Google Shape;418;p53"/>
          <p:cNvSpPr txBox="1">
            <a:spLocks noGrp="1"/>
          </p:cNvSpPr>
          <p:nvPr>
            <p:ph type="subTitle" idx="1"/>
          </p:nvPr>
        </p:nvSpPr>
        <p:spPr>
          <a:xfrm>
            <a:off x="1403600" y="2743200"/>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15_Quote">
  <p:cSld name="SECTION_HEADER_2_1_2_2_2">
    <p:bg>
      <p:bgPr>
        <a:solidFill>
          <a:schemeClr val="accent3"/>
        </a:solidFill>
        <a:effectLst/>
      </p:bgPr>
    </p:bg>
    <p:spTree>
      <p:nvGrpSpPr>
        <p:cNvPr id="1" name="Shape 419"/>
        <p:cNvGrpSpPr/>
        <p:nvPr/>
      </p:nvGrpSpPr>
      <p:grpSpPr>
        <a:xfrm>
          <a:off x="0" y="0"/>
          <a:ext cx="0" cy="0"/>
          <a:chOff x="0" y="0"/>
          <a:chExt cx="0" cy="0"/>
        </a:xfrm>
      </p:grpSpPr>
      <p:sp>
        <p:nvSpPr>
          <p:cNvPr id="420" name="Google Shape;420;p54"/>
          <p:cNvSpPr txBox="1">
            <a:spLocks noGrp="1"/>
          </p:cNvSpPr>
          <p:nvPr>
            <p:ph type="title"/>
          </p:nvPr>
        </p:nvSpPr>
        <p:spPr>
          <a:xfrm>
            <a:off x="1403600" y="269748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dk2"/>
              </a:buClr>
              <a:buSzPts val="3600"/>
              <a:buNone/>
              <a:defRPr sz="3600">
                <a:solidFill>
                  <a:schemeClr val="dk2"/>
                </a:solidFill>
              </a:defRPr>
            </a:lvl1pPr>
            <a:lvl2pPr lvl="1" algn="ctr">
              <a:lnSpc>
                <a:spcPct val="125000"/>
              </a:lnSpc>
              <a:spcBef>
                <a:spcPts val="0"/>
              </a:spcBef>
              <a:spcAft>
                <a:spcPts val="0"/>
              </a:spcAft>
              <a:buClr>
                <a:schemeClr val="dk2"/>
              </a:buClr>
              <a:buSzPts val="3600"/>
              <a:buNone/>
              <a:defRPr sz="3600">
                <a:solidFill>
                  <a:schemeClr val="dk2"/>
                </a:solidFill>
              </a:defRPr>
            </a:lvl2pPr>
            <a:lvl3pPr lvl="2" algn="ctr">
              <a:lnSpc>
                <a:spcPct val="125000"/>
              </a:lnSpc>
              <a:spcBef>
                <a:spcPts val="0"/>
              </a:spcBef>
              <a:spcAft>
                <a:spcPts val="0"/>
              </a:spcAft>
              <a:buClr>
                <a:schemeClr val="dk2"/>
              </a:buClr>
              <a:buSzPts val="3600"/>
              <a:buNone/>
              <a:defRPr sz="3600">
                <a:solidFill>
                  <a:schemeClr val="dk2"/>
                </a:solidFill>
              </a:defRPr>
            </a:lvl3pPr>
            <a:lvl4pPr lvl="3" algn="ctr">
              <a:lnSpc>
                <a:spcPct val="125000"/>
              </a:lnSpc>
              <a:spcBef>
                <a:spcPts val="0"/>
              </a:spcBef>
              <a:spcAft>
                <a:spcPts val="0"/>
              </a:spcAft>
              <a:buClr>
                <a:schemeClr val="dk2"/>
              </a:buClr>
              <a:buSzPts val="3600"/>
              <a:buNone/>
              <a:defRPr sz="3600">
                <a:solidFill>
                  <a:schemeClr val="dk2"/>
                </a:solidFill>
              </a:defRPr>
            </a:lvl4pPr>
            <a:lvl5pPr lvl="4" algn="ctr">
              <a:lnSpc>
                <a:spcPct val="125000"/>
              </a:lnSpc>
              <a:spcBef>
                <a:spcPts val="0"/>
              </a:spcBef>
              <a:spcAft>
                <a:spcPts val="0"/>
              </a:spcAft>
              <a:buClr>
                <a:schemeClr val="dk2"/>
              </a:buClr>
              <a:buSzPts val="3600"/>
              <a:buNone/>
              <a:defRPr sz="3600">
                <a:solidFill>
                  <a:schemeClr val="dk2"/>
                </a:solidFill>
              </a:defRPr>
            </a:lvl5pPr>
            <a:lvl6pPr lvl="5" algn="ctr">
              <a:lnSpc>
                <a:spcPct val="125000"/>
              </a:lnSpc>
              <a:spcBef>
                <a:spcPts val="0"/>
              </a:spcBef>
              <a:spcAft>
                <a:spcPts val="0"/>
              </a:spcAft>
              <a:buClr>
                <a:schemeClr val="dk2"/>
              </a:buClr>
              <a:buSzPts val="3600"/>
              <a:buNone/>
              <a:defRPr sz="3600">
                <a:solidFill>
                  <a:schemeClr val="dk2"/>
                </a:solidFill>
              </a:defRPr>
            </a:lvl6pPr>
            <a:lvl7pPr lvl="6" algn="ctr">
              <a:lnSpc>
                <a:spcPct val="125000"/>
              </a:lnSpc>
              <a:spcBef>
                <a:spcPts val="0"/>
              </a:spcBef>
              <a:spcAft>
                <a:spcPts val="0"/>
              </a:spcAft>
              <a:buClr>
                <a:schemeClr val="dk2"/>
              </a:buClr>
              <a:buSzPts val="3600"/>
              <a:buNone/>
              <a:defRPr sz="3600">
                <a:solidFill>
                  <a:schemeClr val="dk2"/>
                </a:solidFill>
              </a:defRPr>
            </a:lvl7pPr>
            <a:lvl8pPr lvl="7" algn="ctr">
              <a:lnSpc>
                <a:spcPct val="125000"/>
              </a:lnSpc>
              <a:spcBef>
                <a:spcPts val="0"/>
              </a:spcBef>
              <a:spcAft>
                <a:spcPts val="0"/>
              </a:spcAft>
              <a:buClr>
                <a:schemeClr val="dk2"/>
              </a:buClr>
              <a:buSzPts val="3600"/>
              <a:buNone/>
              <a:defRPr sz="3600">
                <a:solidFill>
                  <a:schemeClr val="dk2"/>
                </a:solidFill>
              </a:defRPr>
            </a:lvl8pPr>
            <a:lvl9pPr lvl="8" algn="ctr">
              <a:lnSpc>
                <a:spcPct val="125000"/>
              </a:lnSpc>
              <a:spcBef>
                <a:spcPts val="0"/>
              </a:spcBef>
              <a:spcAft>
                <a:spcPts val="0"/>
              </a:spcAft>
              <a:buClr>
                <a:schemeClr val="dk2"/>
              </a:buClr>
              <a:buSzPts val="3600"/>
              <a:buNone/>
              <a:defRPr sz="3600">
                <a:solidFill>
                  <a:schemeClr val="dk2"/>
                </a:solidFill>
              </a:defRPr>
            </a:lvl9pPr>
          </a:lstStyle>
          <a:p>
            <a:endParaRPr/>
          </a:p>
        </p:txBody>
      </p:sp>
      <p:sp>
        <p:nvSpPr>
          <p:cNvPr id="421" name="Google Shape;421;p54"/>
          <p:cNvSpPr txBox="1">
            <a:spLocks noGrp="1"/>
          </p:cNvSpPr>
          <p:nvPr>
            <p:ph type="subTitle" idx="1"/>
          </p:nvPr>
        </p:nvSpPr>
        <p:spPr>
          <a:xfrm>
            <a:off x="1403600" y="7306061"/>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18_Section">
  <p:cSld name="SECTION_HEADER_2_3_2">
    <p:bg>
      <p:bgPr>
        <a:solidFill>
          <a:schemeClr val="accent3"/>
        </a:solidFill>
        <a:effectLst/>
      </p:bgPr>
    </p:bg>
    <p:spTree>
      <p:nvGrpSpPr>
        <p:cNvPr id="1" name="Shape 422"/>
        <p:cNvGrpSpPr/>
        <p:nvPr/>
      </p:nvGrpSpPr>
      <p:grpSpPr>
        <a:xfrm>
          <a:off x="0" y="0"/>
          <a:ext cx="0" cy="0"/>
          <a:chOff x="0" y="0"/>
          <a:chExt cx="0" cy="0"/>
        </a:xfrm>
      </p:grpSpPr>
      <p:sp>
        <p:nvSpPr>
          <p:cNvPr id="423" name="Google Shape;423;p55"/>
          <p:cNvSpPr txBox="1">
            <a:spLocks noGrp="1"/>
          </p:cNvSpPr>
          <p:nvPr>
            <p:ph type="ctrTitle"/>
          </p:nvPr>
        </p:nvSpPr>
        <p:spPr>
          <a:xfrm>
            <a:off x="1403600" y="2651750"/>
            <a:ext cx="11964900" cy="1719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21_Text">
  <p:cSld name="TITLE_AND_BODY_1_3">
    <p:bg>
      <p:bgPr>
        <a:solidFill>
          <a:schemeClr val="accent3"/>
        </a:solidFill>
        <a:effectLst/>
      </p:bgPr>
    </p:bg>
    <p:spTree>
      <p:nvGrpSpPr>
        <p:cNvPr id="1" name="Shape 424"/>
        <p:cNvGrpSpPr/>
        <p:nvPr/>
      </p:nvGrpSpPr>
      <p:grpSpPr>
        <a:xfrm>
          <a:off x="0" y="0"/>
          <a:ext cx="0" cy="0"/>
          <a:chOff x="0" y="0"/>
          <a:chExt cx="0" cy="0"/>
        </a:xfrm>
      </p:grpSpPr>
      <p:sp>
        <p:nvSpPr>
          <p:cNvPr id="425" name="Google Shape;425;p56"/>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26" name="Google Shape;426;p56"/>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27" name="Google Shape;427;p56"/>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24_Text (Two-Thirds)">
  <p:cSld name="TITLE_AND_BODY_1_1_3">
    <p:bg>
      <p:bgPr>
        <a:solidFill>
          <a:schemeClr val="accent3"/>
        </a:solidFill>
        <a:effectLst/>
      </p:bgPr>
    </p:bg>
    <p:spTree>
      <p:nvGrpSpPr>
        <p:cNvPr id="1" name="Shape 428"/>
        <p:cNvGrpSpPr/>
        <p:nvPr/>
      </p:nvGrpSpPr>
      <p:grpSpPr>
        <a:xfrm>
          <a:off x="0" y="0"/>
          <a:ext cx="0" cy="0"/>
          <a:chOff x="0" y="0"/>
          <a:chExt cx="0" cy="0"/>
        </a:xfrm>
      </p:grpSpPr>
      <p:sp>
        <p:nvSpPr>
          <p:cNvPr id="429" name="Google Shape;429;p57"/>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30" name="Google Shape;430;p57"/>
          <p:cNvSpPr txBox="1">
            <a:spLocks noGrp="1"/>
          </p:cNvSpPr>
          <p:nvPr>
            <p:ph type="title"/>
          </p:nvPr>
        </p:nvSpPr>
        <p:spPr>
          <a:xfrm>
            <a:off x="699525" y="2651750"/>
            <a:ext cx="105612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31" name="Google Shape;431;p57"/>
          <p:cNvSpPr txBox="1">
            <a:spLocks noGrp="1"/>
          </p:cNvSpPr>
          <p:nvPr>
            <p:ph type="body" idx="2"/>
          </p:nvPr>
        </p:nvSpPr>
        <p:spPr>
          <a:xfrm>
            <a:off x="699525" y="4969750"/>
            <a:ext cx="105612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27_Text (Half)">
  <p:cSld name="TITLE_AND_BODY_2_5">
    <p:bg>
      <p:bgPr>
        <a:solidFill>
          <a:schemeClr val="accent3"/>
        </a:solidFill>
        <a:effectLst/>
      </p:bgPr>
    </p:bg>
    <p:spTree>
      <p:nvGrpSpPr>
        <p:cNvPr id="1" name="Shape 432"/>
        <p:cNvGrpSpPr/>
        <p:nvPr/>
      </p:nvGrpSpPr>
      <p:grpSpPr>
        <a:xfrm>
          <a:off x="0" y="0"/>
          <a:ext cx="0" cy="0"/>
          <a:chOff x="0" y="0"/>
          <a:chExt cx="0" cy="0"/>
        </a:xfrm>
      </p:grpSpPr>
      <p:sp>
        <p:nvSpPr>
          <p:cNvPr id="433" name="Google Shape;433;p58"/>
          <p:cNvSpPr txBox="1">
            <a:spLocks noGrp="1"/>
          </p:cNvSpPr>
          <p:nvPr>
            <p:ph type="title"/>
          </p:nvPr>
        </p:nvSpPr>
        <p:spPr>
          <a:xfrm>
            <a:off x="699525" y="2651750"/>
            <a:ext cx="77451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34" name="Google Shape;434;p58"/>
          <p:cNvSpPr txBox="1">
            <a:spLocks noGrp="1"/>
          </p:cNvSpPr>
          <p:nvPr>
            <p:ph type="body" idx="1"/>
          </p:nvPr>
        </p:nvSpPr>
        <p:spPr>
          <a:xfrm>
            <a:off x="699525" y="4969750"/>
            <a:ext cx="77451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35" name="Google Shape;435;p58"/>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30_Text (Third)">
  <p:cSld name="TITLE_AND_BODY_2_1_3">
    <p:bg>
      <p:bgPr>
        <a:solidFill>
          <a:schemeClr val="accent3"/>
        </a:solidFill>
        <a:effectLst/>
      </p:bgPr>
    </p:bg>
    <p:spTree>
      <p:nvGrpSpPr>
        <p:cNvPr id="1" name="Shape 436"/>
        <p:cNvGrpSpPr/>
        <p:nvPr/>
      </p:nvGrpSpPr>
      <p:grpSpPr>
        <a:xfrm>
          <a:off x="0" y="0"/>
          <a:ext cx="0" cy="0"/>
          <a:chOff x="0" y="0"/>
          <a:chExt cx="0" cy="0"/>
        </a:xfrm>
      </p:grpSpPr>
      <p:sp>
        <p:nvSpPr>
          <p:cNvPr id="437" name="Google Shape;437;p59"/>
          <p:cNvSpPr txBox="1">
            <a:spLocks noGrp="1"/>
          </p:cNvSpPr>
          <p:nvPr>
            <p:ph type="title"/>
          </p:nvPr>
        </p:nvSpPr>
        <p:spPr>
          <a:xfrm>
            <a:off x="699525" y="2651750"/>
            <a:ext cx="49287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38" name="Google Shape;438;p59"/>
          <p:cNvSpPr txBox="1">
            <a:spLocks noGrp="1"/>
          </p:cNvSpPr>
          <p:nvPr>
            <p:ph type="body" idx="1"/>
          </p:nvPr>
        </p:nvSpPr>
        <p:spPr>
          <a:xfrm>
            <a:off x="699525" y="5843023"/>
            <a:ext cx="49287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39" name="Google Shape;439;p59"/>
          <p:cNvSpPr txBox="1">
            <a:spLocks noGrp="1"/>
          </p:cNvSpPr>
          <p:nvPr>
            <p:ph type="subTitle" idx="2"/>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33_Columns (Two)">
  <p:cSld name="TITLE_AND_BODY_2_2_3">
    <p:bg>
      <p:bgPr>
        <a:solidFill>
          <a:schemeClr val="accent3"/>
        </a:solidFill>
        <a:effectLst/>
      </p:bgPr>
    </p:bg>
    <p:spTree>
      <p:nvGrpSpPr>
        <p:cNvPr id="1" name="Shape 440"/>
        <p:cNvGrpSpPr/>
        <p:nvPr/>
      </p:nvGrpSpPr>
      <p:grpSpPr>
        <a:xfrm>
          <a:off x="0" y="0"/>
          <a:ext cx="0" cy="0"/>
          <a:chOff x="0" y="0"/>
          <a:chExt cx="0" cy="0"/>
        </a:xfrm>
      </p:grpSpPr>
      <p:sp>
        <p:nvSpPr>
          <p:cNvPr id="441" name="Google Shape;441;p60"/>
          <p:cNvSpPr txBox="1">
            <a:spLocks noGrp="1"/>
          </p:cNvSpPr>
          <p:nvPr>
            <p:ph type="title"/>
          </p:nvPr>
        </p:nvSpPr>
        <p:spPr>
          <a:xfrm>
            <a:off x="140360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42" name="Google Shape;442;p60"/>
          <p:cNvSpPr txBox="1">
            <a:spLocks noGrp="1"/>
          </p:cNvSpPr>
          <p:nvPr>
            <p:ph type="body" idx="1"/>
          </p:nvPr>
        </p:nvSpPr>
        <p:spPr>
          <a:xfrm>
            <a:off x="140360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43" name="Google Shape;443;p60"/>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44" name="Google Shape;444;p60"/>
          <p:cNvSpPr txBox="1">
            <a:spLocks noGrp="1"/>
          </p:cNvSpPr>
          <p:nvPr>
            <p:ph type="title" idx="3"/>
          </p:nvPr>
        </p:nvSpPr>
        <p:spPr>
          <a:xfrm>
            <a:off x="10556750" y="2651750"/>
            <a:ext cx="6336900" cy="25695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5600"/>
              <a:buNone/>
              <a:defRPr>
                <a:solidFill>
                  <a:schemeClr val="dk2"/>
                </a:solidFill>
              </a:defRPr>
            </a:lvl1pPr>
            <a:lvl2pPr lvl="1" algn="l">
              <a:lnSpc>
                <a:spcPct val="100000"/>
              </a:lnSpc>
              <a:spcBef>
                <a:spcPts val="0"/>
              </a:spcBef>
              <a:spcAft>
                <a:spcPts val="0"/>
              </a:spcAft>
              <a:buClr>
                <a:schemeClr val="dk2"/>
              </a:buClr>
              <a:buSzPts val="5600"/>
              <a:buNone/>
              <a:defRPr>
                <a:solidFill>
                  <a:schemeClr val="dk2"/>
                </a:solidFill>
              </a:defRPr>
            </a:lvl2pPr>
            <a:lvl3pPr lvl="2" algn="l">
              <a:lnSpc>
                <a:spcPct val="100000"/>
              </a:lnSpc>
              <a:spcBef>
                <a:spcPts val="0"/>
              </a:spcBef>
              <a:spcAft>
                <a:spcPts val="0"/>
              </a:spcAft>
              <a:buClr>
                <a:schemeClr val="dk2"/>
              </a:buClr>
              <a:buSzPts val="5600"/>
              <a:buNone/>
              <a:defRPr>
                <a:solidFill>
                  <a:schemeClr val="dk2"/>
                </a:solidFill>
              </a:defRPr>
            </a:lvl3pPr>
            <a:lvl4pPr lvl="3" algn="l">
              <a:lnSpc>
                <a:spcPct val="100000"/>
              </a:lnSpc>
              <a:spcBef>
                <a:spcPts val="0"/>
              </a:spcBef>
              <a:spcAft>
                <a:spcPts val="0"/>
              </a:spcAft>
              <a:buClr>
                <a:schemeClr val="dk2"/>
              </a:buClr>
              <a:buSzPts val="5600"/>
              <a:buNone/>
              <a:defRPr>
                <a:solidFill>
                  <a:schemeClr val="dk2"/>
                </a:solidFill>
              </a:defRPr>
            </a:lvl4pPr>
            <a:lvl5pPr lvl="4" algn="l">
              <a:lnSpc>
                <a:spcPct val="100000"/>
              </a:lnSpc>
              <a:spcBef>
                <a:spcPts val="0"/>
              </a:spcBef>
              <a:spcAft>
                <a:spcPts val="0"/>
              </a:spcAft>
              <a:buClr>
                <a:schemeClr val="dk2"/>
              </a:buClr>
              <a:buSzPts val="5600"/>
              <a:buNone/>
              <a:defRPr>
                <a:solidFill>
                  <a:schemeClr val="dk2"/>
                </a:solidFill>
              </a:defRPr>
            </a:lvl5pPr>
            <a:lvl6pPr lvl="5" algn="l">
              <a:lnSpc>
                <a:spcPct val="100000"/>
              </a:lnSpc>
              <a:spcBef>
                <a:spcPts val="0"/>
              </a:spcBef>
              <a:spcAft>
                <a:spcPts val="0"/>
              </a:spcAft>
              <a:buClr>
                <a:schemeClr val="dk2"/>
              </a:buClr>
              <a:buSzPts val="5600"/>
              <a:buNone/>
              <a:defRPr>
                <a:solidFill>
                  <a:schemeClr val="dk2"/>
                </a:solidFill>
              </a:defRPr>
            </a:lvl6pPr>
            <a:lvl7pPr lvl="6" algn="l">
              <a:lnSpc>
                <a:spcPct val="100000"/>
              </a:lnSpc>
              <a:spcBef>
                <a:spcPts val="0"/>
              </a:spcBef>
              <a:spcAft>
                <a:spcPts val="0"/>
              </a:spcAft>
              <a:buClr>
                <a:schemeClr val="dk2"/>
              </a:buClr>
              <a:buSzPts val="5600"/>
              <a:buNone/>
              <a:defRPr>
                <a:solidFill>
                  <a:schemeClr val="dk2"/>
                </a:solidFill>
              </a:defRPr>
            </a:lvl7pPr>
            <a:lvl8pPr lvl="7" algn="l">
              <a:lnSpc>
                <a:spcPct val="100000"/>
              </a:lnSpc>
              <a:spcBef>
                <a:spcPts val="0"/>
              </a:spcBef>
              <a:spcAft>
                <a:spcPts val="0"/>
              </a:spcAft>
              <a:buClr>
                <a:schemeClr val="dk2"/>
              </a:buClr>
              <a:buSzPts val="5600"/>
              <a:buNone/>
              <a:defRPr>
                <a:solidFill>
                  <a:schemeClr val="dk2"/>
                </a:solidFill>
              </a:defRPr>
            </a:lvl8pPr>
            <a:lvl9pPr lvl="8" algn="l">
              <a:lnSpc>
                <a:spcPct val="100000"/>
              </a:lnSpc>
              <a:spcBef>
                <a:spcPts val="0"/>
              </a:spcBef>
              <a:spcAft>
                <a:spcPts val="0"/>
              </a:spcAft>
              <a:buClr>
                <a:schemeClr val="dk2"/>
              </a:buClr>
              <a:buSzPts val="5600"/>
              <a:buNone/>
              <a:defRPr>
                <a:solidFill>
                  <a:schemeClr val="dk2"/>
                </a:solidFill>
              </a:defRPr>
            </a:lvl9pPr>
          </a:lstStyle>
          <a:p>
            <a:endParaRPr/>
          </a:p>
        </p:txBody>
      </p:sp>
      <p:sp>
        <p:nvSpPr>
          <p:cNvPr id="445" name="Google Shape;445;p60"/>
          <p:cNvSpPr txBox="1">
            <a:spLocks noGrp="1"/>
          </p:cNvSpPr>
          <p:nvPr>
            <p:ph type="body" idx="4"/>
          </p:nvPr>
        </p:nvSpPr>
        <p:spPr>
          <a:xfrm>
            <a:off x="10556750" y="5843023"/>
            <a:ext cx="6336900" cy="37443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04_Agenda">
  <p:cSld name="SECTION_HEADER_2_2">
    <p:spTree>
      <p:nvGrpSpPr>
        <p:cNvPr id="1" name="Shape 52"/>
        <p:cNvGrpSpPr/>
        <p:nvPr/>
      </p:nvGrpSpPr>
      <p:grpSpPr>
        <a:xfrm>
          <a:off x="0" y="0"/>
          <a:ext cx="0" cy="0"/>
          <a:chOff x="0" y="0"/>
          <a:chExt cx="0" cy="0"/>
        </a:xfrm>
      </p:grpSpPr>
      <p:sp>
        <p:nvSpPr>
          <p:cNvPr id="53" name="Google Shape;53;p7"/>
          <p:cNvSpPr txBox="1">
            <a:spLocks noGrp="1"/>
          </p:cNvSpPr>
          <p:nvPr>
            <p:ph type="body" idx="1"/>
          </p:nvPr>
        </p:nvSpPr>
        <p:spPr>
          <a:xfrm>
            <a:off x="9852650" y="2743200"/>
            <a:ext cx="4928700" cy="6844200"/>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Clr>
                <a:schemeClr val="lt1"/>
              </a:buClr>
              <a:buSzPts val="2700"/>
              <a:buNone/>
              <a:defRPr sz="2700">
                <a:solidFill>
                  <a:schemeClr val="lt1"/>
                </a:solidFill>
              </a:defRPr>
            </a:lvl1pPr>
            <a:lvl2pPr marL="914400" lvl="1" indent="-400050" algn="l">
              <a:lnSpc>
                <a:spcPct val="115000"/>
              </a:lnSpc>
              <a:spcBef>
                <a:spcPts val="1800"/>
              </a:spcBef>
              <a:spcAft>
                <a:spcPts val="0"/>
              </a:spcAft>
              <a:buClr>
                <a:schemeClr val="lt1"/>
              </a:buClr>
              <a:buSzPts val="2700"/>
              <a:buAutoNum type="alphaLcPeriod"/>
              <a:defRPr sz="2700">
                <a:solidFill>
                  <a:schemeClr val="lt1"/>
                </a:solidFill>
              </a:defRPr>
            </a:lvl2pPr>
            <a:lvl3pPr marL="1371600" lvl="2" indent="-400050" algn="l">
              <a:lnSpc>
                <a:spcPct val="115000"/>
              </a:lnSpc>
              <a:spcBef>
                <a:spcPts val="1800"/>
              </a:spcBef>
              <a:spcAft>
                <a:spcPts val="0"/>
              </a:spcAft>
              <a:buClr>
                <a:schemeClr val="lt1"/>
              </a:buClr>
              <a:buSzPts val="2700"/>
              <a:buAutoNum type="romanLcPeriod"/>
              <a:defRPr sz="2700">
                <a:solidFill>
                  <a:schemeClr val="lt1"/>
                </a:solidFill>
              </a:defRPr>
            </a:lvl3pPr>
            <a:lvl4pPr marL="1828800" lvl="3" indent="-400050" algn="l">
              <a:lnSpc>
                <a:spcPct val="115000"/>
              </a:lnSpc>
              <a:spcBef>
                <a:spcPts val="1800"/>
              </a:spcBef>
              <a:spcAft>
                <a:spcPts val="0"/>
              </a:spcAft>
              <a:buClr>
                <a:schemeClr val="lt1"/>
              </a:buClr>
              <a:buSzPts val="2700"/>
              <a:buAutoNum type="arabicPeriod"/>
              <a:defRPr sz="2700">
                <a:solidFill>
                  <a:schemeClr val="lt1"/>
                </a:solidFill>
              </a:defRPr>
            </a:lvl4pPr>
            <a:lvl5pPr marL="2286000" lvl="4" indent="-400050" algn="l">
              <a:lnSpc>
                <a:spcPct val="115000"/>
              </a:lnSpc>
              <a:spcBef>
                <a:spcPts val="1800"/>
              </a:spcBef>
              <a:spcAft>
                <a:spcPts val="0"/>
              </a:spcAft>
              <a:buClr>
                <a:schemeClr val="lt1"/>
              </a:buClr>
              <a:buSzPts val="2700"/>
              <a:buAutoNum type="alphaLcPeriod"/>
              <a:defRPr sz="2700">
                <a:solidFill>
                  <a:schemeClr val="lt1"/>
                </a:solidFill>
              </a:defRPr>
            </a:lvl5pPr>
            <a:lvl6pPr marL="2743200" lvl="5" indent="-400050" algn="l">
              <a:lnSpc>
                <a:spcPct val="115000"/>
              </a:lnSpc>
              <a:spcBef>
                <a:spcPts val="1800"/>
              </a:spcBef>
              <a:spcAft>
                <a:spcPts val="0"/>
              </a:spcAft>
              <a:buClr>
                <a:schemeClr val="lt1"/>
              </a:buClr>
              <a:buSzPts val="2700"/>
              <a:buAutoNum type="romanLcPeriod"/>
              <a:defRPr sz="2700">
                <a:solidFill>
                  <a:schemeClr val="lt1"/>
                </a:solidFill>
              </a:defRPr>
            </a:lvl6pPr>
            <a:lvl7pPr marL="3200400" lvl="6" indent="-400050" algn="l">
              <a:lnSpc>
                <a:spcPct val="115000"/>
              </a:lnSpc>
              <a:spcBef>
                <a:spcPts val="1800"/>
              </a:spcBef>
              <a:spcAft>
                <a:spcPts val="0"/>
              </a:spcAft>
              <a:buClr>
                <a:schemeClr val="lt1"/>
              </a:buClr>
              <a:buSzPts val="2700"/>
              <a:buAutoNum type="arabicPeriod"/>
              <a:defRPr sz="2700">
                <a:solidFill>
                  <a:schemeClr val="lt1"/>
                </a:solidFill>
              </a:defRPr>
            </a:lvl7pPr>
            <a:lvl8pPr marL="3657600" lvl="7" indent="-400050" algn="l">
              <a:lnSpc>
                <a:spcPct val="115000"/>
              </a:lnSpc>
              <a:spcBef>
                <a:spcPts val="1800"/>
              </a:spcBef>
              <a:spcAft>
                <a:spcPts val="0"/>
              </a:spcAft>
              <a:buClr>
                <a:schemeClr val="lt1"/>
              </a:buClr>
              <a:buSzPts val="2700"/>
              <a:buAutoNum type="alphaLcPeriod"/>
              <a:defRPr sz="2700">
                <a:solidFill>
                  <a:schemeClr val="lt1"/>
                </a:solidFill>
              </a:defRPr>
            </a:lvl8pPr>
            <a:lvl9pPr marL="4114800" lvl="8" indent="-400050" algn="l">
              <a:lnSpc>
                <a:spcPct val="115000"/>
              </a:lnSpc>
              <a:spcBef>
                <a:spcPts val="1800"/>
              </a:spcBef>
              <a:spcAft>
                <a:spcPts val="1800"/>
              </a:spcAft>
              <a:buClr>
                <a:schemeClr val="lt1"/>
              </a:buClr>
              <a:buSzPts val="2700"/>
              <a:buAutoNum type="romanLcPeriod"/>
              <a:defRPr sz="2700">
                <a:solidFill>
                  <a:schemeClr val="lt1"/>
                </a:solidFill>
              </a:defRPr>
            </a:lvl9pPr>
          </a:lstStyle>
          <a:p>
            <a:endParaRPr/>
          </a:p>
        </p:txBody>
      </p:sp>
      <p:sp>
        <p:nvSpPr>
          <p:cNvPr id="54" name="Google Shape;54;p7"/>
          <p:cNvSpPr txBox="1">
            <a:spLocks noGrp="1"/>
          </p:cNvSpPr>
          <p:nvPr>
            <p:ph type="title"/>
          </p:nvPr>
        </p:nvSpPr>
        <p:spPr>
          <a:xfrm>
            <a:off x="1403600"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ctr">
              <a:lnSpc>
                <a:spcPct val="100000"/>
              </a:lnSpc>
              <a:spcBef>
                <a:spcPts val="0"/>
              </a:spcBef>
              <a:spcAft>
                <a:spcPts val="0"/>
              </a:spcAft>
              <a:buClr>
                <a:schemeClr val="lt2"/>
              </a:buClr>
              <a:buSzPts val="5600"/>
              <a:buNone/>
              <a:defRPr>
                <a:solidFill>
                  <a:schemeClr val="lt2"/>
                </a:solidFill>
              </a:defRPr>
            </a:lvl2pPr>
            <a:lvl3pPr lvl="2" algn="ctr">
              <a:lnSpc>
                <a:spcPct val="100000"/>
              </a:lnSpc>
              <a:spcBef>
                <a:spcPts val="0"/>
              </a:spcBef>
              <a:spcAft>
                <a:spcPts val="0"/>
              </a:spcAft>
              <a:buClr>
                <a:schemeClr val="lt2"/>
              </a:buClr>
              <a:buSzPts val="5600"/>
              <a:buNone/>
              <a:defRPr>
                <a:solidFill>
                  <a:schemeClr val="lt2"/>
                </a:solidFill>
              </a:defRPr>
            </a:lvl3pPr>
            <a:lvl4pPr lvl="3" algn="ctr">
              <a:lnSpc>
                <a:spcPct val="100000"/>
              </a:lnSpc>
              <a:spcBef>
                <a:spcPts val="0"/>
              </a:spcBef>
              <a:spcAft>
                <a:spcPts val="0"/>
              </a:spcAft>
              <a:buClr>
                <a:schemeClr val="lt2"/>
              </a:buClr>
              <a:buSzPts val="5600"/>
              <a:buNone/>
              <a:defRPr>
                <a:solidFill>
                  <a:schemeClr val="lt2"/>
                </a:solidFill>
              </a:defRPr>
            </a:lvl4pPr>
            <a:lvl5pPr lvl="4" algn="ctr">
              <a:lnSpc>
                <a:spcPct val="100000"/>
              </a:lnSpc>
              <a:spcBef>
                <a:spcPts val="0"/>
              </a:spcBef>
              <a:spcAft>
                <a:spcPts val="0"/>
              </a:spcAft>
              <a:buClr>
                <a:schemeClr val="lt2"/>
              </a:buClr>
              <a:buSzPts val="5600"/>
              <a:buNone/>
              <a:defRPr>
                <a:solidFill>
                  <a:schemeClr val="lt2"/>
                </a:solidFill>
              </a:defRPr>
            </a:lvl5pPr>
            <a:lvl6pPr lvl="5" algn="ctr">
              <a:lnSpc>
                <a:spcPct val="100000"/>
              </a:lnSpc>
              <a:spcBef>
                <a:spcPts val="0"/>
              </a:spcBef>
              <a:spcAft>
                <a:spcPts val="0"/>
              </a:spcAft>
              <a:buClr>
                <a:schemeClr val="lt2"/>
              </a:buClr>
              <a:buSzPts val="5600"/>
              <a:buNone/>
              <a:defRPr>
                <a:solidFill>
                  <a:schemeClr val="lt2"/>
                </a:solidFill>
              </a:defRPr>
            </a:lvl6pPr>
            <a:lvl7pPr lvl="6" algn="ctr">
              <a:lnSpc>
                <a:spcPct val="100000"/>
              </a:lnSpc>
              <a:spcBef>
                <a:spcPts val="0"/>
              </a:spcBef>
              <a:spcAft>
                <a:spcPts val="0"/>
              </a:spcAft>
              <a:buClr>
                <a:schemeClr val="lt2"/>
              </a:buClr>
              <a:buSzPts val="5600"/>
              <a:buNone/>
              <a:defRPr>
                <a:solidFill>
                  <a:schemeClr val="lt2"/>
                </a:solidFill>
              </a:defRPr>
            </a:lvl7pPr>
            <a:lvl8pPr lvl="7" algn="ctr">
              <a:lnSpc>
                <a:spcPct val="100000"/>
              </a:lnSpc>
              <a:spcBef>
                <a:spcPts val="0"/>
              </a:spcBef>
              <a:spcAft>
                <a:spcPts val="0"/>
              </a:spcAft>
              <a:buClr>
                <a:schemeClr val="lt2"/>
              </a:buClr>
              <a:buSzPts val="5600"/>
              <a:buNone/>
              <a:defRPr>
                <a:solidFill>
                  <a:schemeClr val="lt2"/>
                </a:solidFill>
              </a:defRPr>
            </a:lvl8pPr>
            <a:lvl9pPr lvl="8" algn="ctr">
              <a:lnSpc>
                <a:spcPct val="100000"/>
              </a:lnSpc>
              <a:spcBef>
                <a:spcPts val="0"/>
              </a:spcBef>
              <a:spcAft>
                <a:spcPts val="0"/>
              </a:spcAft>
              <a:buClr>
                <a:schemeClr val="lt2"/>
              </a:buClr>
              <a:buSzPts val="5600"/>
              <a:buNone/>
              <a:defRPr>
                <a:solidFill>
                  <a:schemeClr val="lt2"/>
                </a:solidFill>
              </a:defRPr>
            </a:lvl9p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36_Columns (Three)">
  <p:cSld name="TITLE_AND_BODY_2_2_1_4">
    <p:bg>
      <p:bgPr>
        <a:solidFill>
          <a:schemeClr val="accent3"/>
        </a:solidFill>
        <a:effectLst/>
      </p:bgPr>
    </p:bg>
    <p:spTree>
      <p:nvGrpSpPr>
        <p:cNvPr id="1" name="Shape 446"/>
        <p:cNvGrpSpPr/>
        <p:nvPr/>
      </p:nvGrpSpPr>
      <p:grpSpPr>
        <a:xfrm>
          <a:off x="0" y="0"/>
          <a:ext cx="0" cy="0"/>
          <a:chOff x="0" y="0"/>
          <a:chExt cx="0" cy="0"/>
        </a:xfrm>
      </p:grpSpPr>
      <p:sp>
        <p:nvSpPr>
          <p:cNvPr id="447" name="Google Shape;447;p61"/>
          <p:cNvSpPr txBox="1">
            <a:spLocks noGrp="1"/>
          </p:cNvSpPr>
          <p:nvPr>
            <p:ph type="title"/>
          </p:nvPr>
        </p:nvSpPr>
        <p:spPr>
          <a:xfrm>
            <a:off x="140357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48" name="Google Shape;448;p61"/>
          <p:cNvSpPr txBox="1">
            <a:spLocks noGrp="1"/>
          </p:cNvSpPr>
          <p:nvPr>
            <p:ph type="body" idx="1"/>
          </p:nvPr>
        </p:nvSpPr>
        <p:spPr>
          <a:xfrm>
            <a:off x="140357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49" name="Google Shape;449;p61"/>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50" name="Google Shape;450;p61"/>
          <p:cNvSpPr txBox="1">
            <a:spLocks noGrp="1"/>
          </p:cNvSpPr>
          <p:nvPr>
            <p:ph type="title" idx="3"/>
          </p:nvPr>
        </p:nvSpPr>
        <p:spPr>
          <a:xfrm>
            <a:off x="7036300"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51" name="Google Shape;451;p61"/>
          <p:cNvSpPr txBox="1">
            <a:spLocks noGrp="1"/>
          </p:cNvSpPr>
          <p:nvPr>
            <p:ph type="body" idx="4"/>
          </p:nvPr>
        </p:nvSpPr>
        <p:spPr>
          <a:xfrm>
            <a:off x="7036300"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52" name="Google Shape;452;p61"/>
          <p:cNvSpPr txBox="1">
            <a:spLocks noGrp="1"/>
          </p:cNvSpPr>
          <p:nvPr>
            <p:ph type="title" idx="5"/>
          </p:nvPr>
        </p:nvSpPr>
        <p:spPr>
          <a:xfrm>
            <a:off x="12669025" y="2706624"/>
            <a:ext cx="42246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53" name="Google Shape;453;p61"/>
          <p:cNvSpPr txBox="1">
            <a:spLocks noGrp="1"/>
          </p:cNvSpPr>
          <p:nvPr>
            <p:ph type="body" idx="6"/>
          </p:nvPr>
        </p:nvSpPr>
        <p:spPr>
          <a:xfrm>
            <a:off x="12669025" y="5154175"/>
            <a:ext cx="4224600" cy="44334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39_Columns (Four)">
  <p:cSld name="TITLE_AND_BODY_2_2_1_1_2">
    <p:bg>
      <p:bgPr>
        <a:solidFill>
          <a:schemeClr val="accent3"/>
        </a:solidFill>
        <a:effectLst/>
      </p:bgPr>
    </p:bg>
    <p:spTree>
      <p:nvGrpSpPr>
        <p:cNvPr id="1" name="Shape 454"/>
        <p:cNvGrpSpPr/>
        <p:nvPr/>
      </p:nvGrpSpPr>
      <p:grpSpPr>
        <a:xfrm>
          <a:off x="0" y="0"/>
          <a:ext cx="0" cy="0"/>
          <a:chOff x="0" y="0"/>
          <a:chExt cx="0" cy="0"/>
        </a:xfrm>
      </p:grpSpPr>
      <p:sp>
        <p:nvSpPr>
          <p:cNvPr id="455" name="Google Shape;455;p62"/>
          <p:cNvSpPr txBox="1">
            <a:spLocks noGrp="1"/>
          </p:cNvSpPr>
          <p:nvPr>
            <p:ph type="title"/>
          </p:nvPr>
        </p:nvSpPr>
        <p:spPr>
          <a:xfrm>
            <a:off x="14035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56" name="Google Shape;456;p62"/>
          <p:cNvSpPr txBox="1">
            <a:spLocks noGrp="1"/>
          </p:cNvSpPr>
          <p:nvPr>
            <p:ph type="body" idx="1"/>
          </p:nvPr>
        </p:nvSpPr>
        <p:spPr>
          <a:xfrm>
            <a:off x="14035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57" name="Google Shape;457;p62"/>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58" name="Google Shape;458;p62"/>
          <p:cNvSpPr txBox="1">
            <a:spLocks noGrp="1"/>
          </p:cNvSpPr>
          <p:nvPr>
            <p:ph type="title" idx="3"/>
          </p:nvPr>
        </p:nvSpPr>
        <p:spPr>
          <a:xfrm>
            <a:off x="5628100"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59" name="Google Shape;459;p62"/>
          <p:cNvSpPr txBox="1">
            <a:spLocks noGrp="1"/>
          </p:cNvSpPr>
          <p:nvPr>
            <p:ph type="body" idx="4"/>
          </p:nvPr>
        </p:nvSpPr>
        <p:spPr>
          <a:xfrm>
            <a:off x="5628100"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60" name="Google Shape;460;p62"/>
          <p:cNvSpPr txBox="1">
            <a:spLocks noGrp="1"/>
          </p:cNvSpPr>
          <p:nvPr>
            <p:ph type="title" idx="5"/>
          </p:nvPr>
        </p:nvSpPr>
        <p:spPr>
          <a:xfrm>
            <a:off x="985262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61" name="Google Shape;461;p62"/>
          <p:cNvSpPr txBox="1">
            <a:spLocks noGrp="1"/>
          </p:cNvSpPr>
          <p:nvPr>
            <p:ph type="body" idx="6"/>
          </p:nvPr>
        </p:nvSpPr>
        <p:spPr>
          <a:xfrm>
            <a:off x="985262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62" name="Google Shape;462;p62"/>
          <p:cNvSpPr txBox="1">
            <a:spLocks noGrp="1"/>
          </p:cNvSpPr>
          <p:nvPr>
            <p:ph type="title" idx="7"/>
          </p:nvPr>
        </p:nvSpPr>
        <p:spPr>
          <a:xfrm>
            <a:off x="14077175" y="2706624"/>
            <a:ext cx="2816400" cy="18927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63" name="Google Shape;463;p62"/>
          <p:cNvSpPr txBox="1">
            <a:spLocks noGrp="1"/>
          </p:cNvSpPr>
          <p:nvPr>
            <p:ph type="body" idx="8"/>
          </p:nvPr>
        </p:nvSpPr>
        <p:spPr>
          <a:xfrm>
            <a:off x="14077175" y="5001775"/>
            <a:ext cx="2816400" cy="4553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42_Points (Two)">
  <p:cSld name="TITLE_AND_BODY_2_2_1_2_2_2">
    <p:bg>
      <p:bgPr>
        <a:solidFill>
          <a:schemeClr val="accent3"/>
        </a:solidFill>
        <a:effectLst/>
      </p:bgPr>
    </p:bg>
    <p:spTree>
      <p:nvGrpSpPr>
        <p:cNvPr id="1" name="Shape 464"/>
        <p:cNvGrpSpPr/>
        <p:nvPr/>
      </p:nvGrpSpPr>
      <p:grpSpPr>
        <a:xfrm>
          <a:off x="0" y="0"/>
          <a:ext cx="0" cy="0"/>
          <a:chOff x="0" y="0"/>
          <a:chExt cx="0" cy="0"/>
        </a:xfrm>
      </p:grpSpPr>
      <p:sp>
        <p:nvSpPr>
          <p:cNvPr id="465" name="Google Shape;465;p63"/>
          <p:cNvSpPr txBox="1">
            <a:spLocks noGrp="1"/>
          </p:cNvSpPr>
          <p:nvPr>
            <p:ph type="title"/>
          </p:nvPr>
        </p:nvSpPr>
        <p:spPr>
          <a:xfrm>
            <a:off x="1403600"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66" name="Google Shape;466;p63"/>
          <p:cNvSpPr txBox="1">
            <a:spLocks noGrp="1"/>
          </p:cNvSpPr>
          <p:nvPr>
            <p:ph type="body" idx="1"/>
          </p:nvPr>
        </p:nvSpPr>
        <p:spPr>
          <a:xfrm>
            <a:off x="1403600" y="7895900"/>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67" name="Google Shape;467;p63"/>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68" name="Google Shape;468;p63"/>
          <p:cNvSpPr txBox="1">
            <a:spLocks noGrp="1"/>
          </p:cNvSpPr>
          <p:nvPr>
            <p:ph type="title" idx="3"/>
          </p:nvPr>
        </p:nvSpPr>
        <p:spPr>
          <a:xfrm>
            <a:off x="10556725" y="6409944"/>
            <a:ext cx="6336900" cy="12510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3600"/>
              <a:buNone/>
              <a:defRPr sz="3600">
                <a:solidFill>
                  <a:schemeClr val="dk2"/>
                </a:solidFill>
              </a:defRPr>
            </a:lvl1pPr>
            <a:lvl2pPr lvl="1" algn="l">
              <a:lnSpc>
                <a:spcPct val="115000"/>
              </a:lnSpc>
              <a:spcBef>
                <a:spcPts val="0"/>
              </a:spcBef>
              <a:spcAft>
                <a:spcPts val="0"/>
              </a:spcAft>
              <a:buClr>
                <a:schemeClr val="dk2"/>
              </a:buClr>
              <a:buSzPts val="3600"/>
              <a:buNone/>
              <a:defRPr sz="3600">
                <a:solidFill>
                  <a:schemeClr val="dk2"/>
                </a:solidFill>
              </a:defRPr>
            </a:lvl2pPr>
            <a:lvl3pPr lvl="2" algn="l">
              <a:lnSpc>
                <a:spcPct val="115000"/>
              </a:lnSpc>
              <a:spcBef>
                <a:spcPts val="0"/>
              </a:spcBef>
              <a:spcAft>
                <a:spcPts val="0"/>
              </a:spcAft>
              <a:buClr>
                <a:schemeClr val="dk2"/>
              </a:buClr>
              <a:buSzPts val="3600"/>
              <a:buNone/>
              <a:defRPr sz="3600">
                <a:solidFill>
                  <a:schemeClr val="dk2"/>
                </a:solidFill>
              </a:defRPr>
            </a:lvl3pPr>
            <a:lvl4pPr lvl="3" algn="l">
              <a:lnSpc>
                <a:spcPct val="115000"/>
              </a:lnSpc>
              <a:spcBef>
                <a:spcPts val="0"/>
              </a:spcBef>
              <a:spcAft>
                <a:spcPts val="0"/>
              </a:spcAft>
              <a:buClr>
                <a:schemeClr val="dk2"/>
              </a:buClr>
              <a:buSzPts val="3600"/>
              <a:buNone/>
              <a:defRPr sz="3600">
                <a:solidFill>
                  <a:schemeClr val="dk2"/>
                </a:solidFill>
              </a:defRPr>
            </a:lvl4pPr>
            <a:lvl5pPr lvl="4" algn="l">
              <a:lnSpc>
                <a:spcPct val="115000"/>
              </a:lnSpc>
              <a:spcBef>
                <a:spcPts val="0"/>
              </a:spcBef>
              <a:spcAft>
                <a:spcPts val="0"/>
              </a:spcAft>
              <a:buClr>
                <a:schemeClr val="dk2"/>
              </a:buClr>
              <a:buSzPts val="3600"/>
              <a:buNone/>
              <a:defRPr sz="3600">
                <a:solidFill>
                  <a:schemeClr val="dk2"/>
                </a:solidFill>
              </a:defRPr>
            </a:lvl5pPr>
            <a:lvl6pPr lvl="5" algn="l">
              <a:lnSpc>
                <a:spcPct val="115000"/>
              </a:lnSpc>
              <a:spcBef>
                <a:spcPts val="0"/>
              </a:spcBef>
              <a:spcAft>
                <a:spcPts val="0"/>
              </a:spcAft>
              <a:buClr>
                <a:schemeClr val="dk2"/>
              </a:buClr>
              <a:buSzPts val="3600"/>
              <a:buNone/>
              <a:defRPr sz="3600">
                <a:solidFill>
                  <a:schemeClr val="dk2"/>
                </a:solidFill>
              </a:defRPr>
            </a:lvl6pPr>
            <a:lvl7pPr lvl="6" algn="l">
              <a:lnSpc>
                <a:spcPct val="115000"/>
              </a:lnSpc>
              <a:spcBef>
                <a:spcPts val="0"/>
              </a:spcBef>
              <a:spcAft>
                <a:spcPts val="0"/>
              </a:spcAft>
              <a:buClr>
                <a:schemeClr val="dk2"/>
              </a:buClr>
              <a:buSzPts val="3600"/>
              <a:buNone/>
              <a:defRPr sz="3600">
                <a:solidFill>
                  <a:schemeClr val="dk2"/>
                </a:solidFill>
              </a:defRPr>
            </a:lvl7pPr>
            <a:lvl8pPr lvl="7" algn="l">
              <a:lnSpc>
                <a:spcPct val="115000"/>
              </a:lnSpc>
              <a:spcBef>
                <a:spcPts val="0"/>
              </a:spcBef>
              <a:spcAft>
                <a:spcPts val="0"/>
              </a:spcAft>
              <a:buClr>
                <a:schemeClr val="dk2"/>
              </a:buClr>
              <a:buSzPts val="3600"/>
              <a:buNone/>
              <a:defRPr sz="3600">
                <a:solidFill>
                  <a:schemeClr val="dk2"/>
                </a:solidFill>
              </a:defRPr>
            </a:lvl8pPr>
            <a:lvl9pPr lvl="8" algn="l">
              <a:lnSpc>
                <a:spcPct val="115000"/>
              </a:lnSpc>
              <a:spcBef>
                <a:spcPts val="0"/>
              </a:spcBef>
              <a:spcAft>
                <a:spcPts val="0"/>
              </a:spcAft>
              <a:buClr>
                <a:schemeClr val="dk2"/>
              </a:buClr>
              <a:buSzPts val="3600"/>
              <a:buNone/>
              <a:defRPr sz="3600">
                <a:solidFill>
                  <a:schemeClr val="dk2"/>
                </a:solidFill>
              </a:defRPr>
            </a:lvl9pPr>
          </a:lstStyle>
          <a:p>
            <a:endParaRPr/>
          </a:p>
        </p:txBody>
      </p:sp>
      <p:sp>
        <p:nvSpPr>
          <p:cNvPr id="469" name="Google Shape;469;p63"/>
          <p:cNvSpPr txBox="1">
            <a:spLocks noGrp="1"/>
          </p:cNvSpPr>
          <p:nvPr>
            <p:ph type="body" idx="4"/>
          </p:nvPr>
        </p:nvSpPr>
        <p:spPr>
          <a:xfrm>
            <a:off x="10556725" y="7895899"/>
            <a:ext cx="6336900" cy="1691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45_Points (Three)">
  <p:cSld name="TITLE_AND_BODY_2_2_1_2_4">
    <p:bg>
      <p:bgPr>
        <a:solidFill>
          <a:schemeClr val="accent3"/>
        </a:solidFill>
        <a:effectLst/>
      </p:bgPr>
    </p:bg>
    <p:spTree>
      <p:nvGrpSpPr>
        <p:cNvPr id="1" name="Shape 470"/>
        <p:cNvGrpSpPr/>
        <p:nvPr/>
      </p:nvGrpSpPr>
      <p:grpSpPr>
        <a:xfrm>
          <a:off x="0" y="0"/>
          <a:ext cx="0" cy="0"/>
          <a:chOff x="0" y="0"/>
          <a:chExt cx="0" cy="0"/>
        </a:xfrm>
      </p:grpSpPr>
      <p:sp>
        <p:nvSpPr>
          <p:cNvPr id="471" name="Google Shape;471;p64"/>
          <p:cNvSpPr txBox="1">
            <a:spLocks noGrp="1"/>
          </p:cNvSpPr>
          <p:nvPr>
            <p:ph type="title"/>
          </p:nvPr>
        </p:nvSpPr>
        <p:spPr>
          <a:xfrm>
            <a:off x="104692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72" name="Google Shape;472;p64"/>
          <p:cNvSpPr txBox="1">
            <a:spLocks noGrp="1"/>
          </p:cNvSpPr>
          <p:nvPr>
            <p:ph type="body" idx="1"/>
          </p:nvPr>
        </p:nvSpPr>
        <p:spPr>
          <a:xfrm>
            <a:off x="104692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73" name="Google Shape;473;p64"/>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74" name="Google Shape;474;p64"/>
          <p:cNvSpPr txBox="1">
            <a:spLocks noGrp="1"/>
          </p:cNvSpPr>
          <p:nvPr>
            <p:ph type="title" idx="3"/>
          </p:nvPr>
        </p:nvSpPr>
        <p:spPr>
          <a:xfrm>
            <a:off x="6679650"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75" name="Google Shape;475;p64"/>
          <p:cNvSpPr txBox="1">
            <a:spLocks noGrp="1"/>
          </p:cNvSpPr>
          <p:nvPr>
            <p:ph type="body" idx="4"/>
          </p:nvPr>
        </p:nvSpPr>
        <p:spPr>
          <a:xfrm>
            <a:off x="6679650" y="7271799"/>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76" name="Google Shape;476;p64"/>
          <p:cNvSpPr txBox="1">
            <a:spLocks noGrp="1"/>
          </p:cNvSpPr>
          <p:nvPr>
            <p:ph type="title" idx="5"/>
          </p:nvPr>
        </p:nvSpPr>
        <p:spPr>
          <a:xfrm>
            <a:off x="12312375" y="6081650"/>
            <a:ext cx="49287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77" name="Google Shape;477;p64"/>
          <p:cNvSpPr txBox="1">
            <a:spLocks noGrp="1"/>
          </p:cNvSpPr>
          <p:nvPr>
            <p:ph type="body" idx="6"/>
          </p:nvPr>
        </p:nvSpPr>
        <p:spPr>
          <a:xfrm>
            <a:off x="12312375" y="7271800"/>
            <a:ext cx="4928700" cy="23157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48_Points (Four)">
  <p:cSld name="TITLE_AND_BODY_2_2_1_2_1_3">
    <p:bg>
      <p:bgPr>
        <a:solidFill>
          <a:schemeClr val="accent3"/>
        </a:solidFill>
        <a:effectLst/>
      </p:bgPr>
    </p:bg>
    <p:spTree>
      <p:nvGrpSpPr>
        <p:cNvPr id="1" name="Shape 478"/>
        <p:cNvGrpSpPr/>
        <p:nvPr/>
      </p:nvGrpSpPr>
      <p:grpSpPr>
        <a:xfrm>
          <a:off x="0" y="0"/>
          <a:ext cx="0" cy="0"/>
          <a:chOff x="0" y="0"/>
          <a:chExt cx="0" cy="0"/>
        </a:xfrm>
      </p:grpSpPr>
      <p:sp>
        <p:nvSpPr>
          <p:cNvPr id="479" name="Google Shape;479;p65"/>
          <p:cNvSpPr txBox="1">
            <a:spLocks noGrp="1"/>
          </p:cNvSpPr>
          <p:nvPr>
            <p:ph type="title"/>
          </p:nvPr>
        </p:nvSpPr>
        <p:spPr>
          <a:xfrm>
            <a:off x="10469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80" name="Google Shape;480;p65"/>
          <p:cNvSpPr txBox="1">
            <a:spLocks noGrp="1"/>
          </p:cNvSpPr>
          <p:nvPr>
            <p:ph type="body" idx="1"/>
          </p:nvPr>
        </p:nvSpPr>
        <p:spPr>
          <a:xfrm>
            <a:off x="10469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81" name="Google Shape;481;p65"/>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82" name="Google Shape;482;p65"/>
          <p:cNvSpPr txBox="1">
            <a:spLocks noGrp="1"/>
          </p:cNvSpPr>
          <p:nvPr>
            <p:ph type="title" idx="3"/>
          </p:nvPr>
        </p:nvSpPr>
        <p:spPr>
          <a:xfrm>
            <a:off x="5271475"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83" name="Google Shape;483;p65"/>
          <p:cNvSpPr txBox="1">
            <a:spLocks noGrp="1"/>
          </p:cNvSpPr>
          <p:nvPr>
            <p:ph type="body" idx="4"/>
          </p:nvPr>
        </p:nvSpPr>
        <p:spPr>
          <a:xfrm>
            <a:off x="5271475"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84" name="Google Shape;484;p65"/>
          <p:cNvSpPr txBox="1">
            <a:spLocks noGrp="1"/>
          </p:cNvSpPr>
          <p:nvPr>
            <p:ph type="title" idx="5"/>
          </p:nvPr>
        </p:nvSpPr>
        <p:spPr>
          <a:xfrm>
            <a:off x="949600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85" name="Google Shape;485;p65"/>
          <p:cNvSpPr txBox="1">
            <a:spLocks noGrp="1"/>
          </p:cNvSpPr>
          <p:nvPr>
            <p:ph type="body" idx="6"/>
          </p:nvPr>
        </p:nvSpPr>
        <p:spPr>
          <a:xfrm>
            <a:off x="949600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
        <p:nvSpPr>
          <p:cNvPr id="486" name="Google Shape;486;p65"/>
          <p:cNvSpPr txBox="1">
            <a:spLocks noGrp="1"/>
          </p:cNvSpPr>
          <p:nvPr>
            <p:ph type="title" idx="7"/>
          </p:nvPr>
        </p:nvSpPr>
        <p:spPr>
          <a:xfrm>
            <a:off x="13720550" y="6080750"/>
            <a:ext cx="3520500" cy="955500"/>
          </a:xfrm>
          <a:prstGeom prst="rect">
            <a:avLst/>
          </a:prstGeom>
          <a:noFill/>
          <a:ln>
            <a:noFill/>
          </a:ln>
        </p:spPr>
        <p:txBody>
          <a:bodyPr spcFirstLastPara="1" wrap="square" lIns="0" tIns="0" rIns="0" bIns="0" anchor="b" anchorCtr="0">
            <a:noAutofit/>
          </a:bodyPr>
          <a:lstStyle>
            <a:lvl1pPr lvl="0" algn="l">
              <a:lnSpc>
                <a:spcPct val="115000"/>
              </a:lnSpc>
              <a:spcBef>
                <a:spcPts val="0"/>
              </a:spcBef>
              <a:spcAft>
                <a:spcPts val="0"/>
              </a:spcAft>
              <a:buClr>
                <a:schemeClr val="dk2"/>
              </a:buClr>
              <a:buSzPts val="2700"/>
              <a:buNone/>
              <a:defRPr sz="2700">
                <a:solidFill>
                  <a:schemeClr val="dk2"/>
                </a:solidFill>
              </a:defRPr>
            </a:lvl1pPr>
            <a:lvl2pPr lvl="1" algn="l">
              <a:lnSpc>
                <a:spcPct val="115000"/>
              </a:lnSpc>
              <a:spcBef>
                <a:spcPts val="0"/>
              </a:spcBef>
              <a:spcAft>
                <a:spcPts val="0"/>
              </a:spcAft>
              <a:buClr>
                <a:schemeClr val="dk2"/>
              </a:buClr>
              <a:buSzPts val="2700"/>
              <a:buNone/>
              <a:defRPr sz="2700">
                <a:solidFill>
                  <a:schemeClr val="dk2"/>
                </a:solidFill>
              </a:defRPr>
            </a:lvl2pPr>
            <a:lvl3pPr lvl="2" algn="l">
              <a:lnSpc>
                <a:spcPct val="115000"/>
              </a:lnSpc>
              <a:spcBef>
                <a:spcPts val="0"/>
              </a:spcBef>
              <a:spcAft>
                <a:spcPts val="0"/>
              </a:spcAft>
              <a:buClr>
                <a:schemeClr val="dk2"/>
              </a:buClr>
              <a:buSzPts val="2700"/>
              <a:buNone/>
              <a:defRPr sz="2700">
                <a:solidFill>
                  <a:schemeClr val="dk2"/>
                </a:solidFill>
              </a:defRPr>
            </a:lvl3pPr>
            <a:lvl4pPr lvl="3" algn="l">
              <a:lnSpc>
                <a:spcPct val="115000"/>
              </a:lnSpc>
              <a:spcBef>
                <a:spcPts val="0"/>
              </a:spcBef>
              <a:spcAft>
                <a:spcPts val="0"/>
              </a:spcAft>
              <a:buClr>
                <a:schemeClr val="dk2"/>
              </a:buClr>
              <a:buSzPts val="2700"/>
              <a:buNone/>
              <a:defRPr sz="2700">
                <a:solidFill>
                  <a:schemeClr val="dk2"/>
                </a:solidFill>
              </a:defRPr>
            </a:lvl4pPr>
            <a:lvl5pPr lvl="4" algn="l">
              <a:lnSpc>
                <a:spcPct val="115000"/>
              </a:lnSpc>
              <a:spcBef>
                <a:spcPts val="0"/>
              </a:spcBef>
              <a:spcAft>
                <a:spcPts val="0"/>
              </a:spcAft>
              <a:buClr>
                <a:schemeClr val="dk2"/>
              </a:buClr>
              <a:buSzPts val="2700"/>
              <a:buNone/>
              <a:defRPr sz="2700">
                <a:solidFill>
                  <a:schemeClr val="dk2"/>
                </a:solidFill>
              </a:defRPr>
            </a:lvl5pPr>
            <a:lvl6pPr lvl="5" algn="l">
              <a:lnSpc>
                <a:spcPct val="115000"/>
              </a:lnSpc>
              <a:spcBef>
                <a:spcPts val="0"/>
              </a:spcBef>
              <a:spcAft>
                <a:spcPts val="0"/>
              </a:spcAft>
              <a:buClr>
                <a:schemeClr val="dk2"/>
              </a:buClr>
              <a:buSzPts val="2700"/>
              <a:buNone/>
              <a:defRPr sz="2700">
                <a:solidFill>
                  <a:schemeClr val="dk2"/>
                </a:solidFill>
              </a:defRPr>
            </a:lvl6pPr>
            <a:lvl7pPr lvl="6" algn="l">
              <a:lnSpc>
                <a:spcPct val="115000"/>
              </a:lnSpc>
              <a:spcBef>
                <a:spcPts val="0"/>
              </a:spcBef>
              <a:spcAft>
                <a:spcPts val="0"/>
              </a:spcAft>
              <a:buClr>
                <a:schemeClr val="dk2"/>
              </a:buClr>
              <a:buSzPts val="2700"/>
              <a:buNone/>
              <a:defRPr sz="2700">
                <a:solidFill>
                  <a:schemeClr val="dk2"/>
                </a:solidFill>
              </a:defRPr>
            </a:lvl7pPr>
            <a:lvl8pPr lvl="7" algn="l">
              <a:lnSpc>
                <a:spcPct val="115000"/>
              </a:lnSpc>
              <a:spcBef>
                <a:spcPts val="0"/>
              </a:spcBef>
              <a:spcAft>
                <a:spcPts val="0"/>
              </a:spcAft>
              <a:buClr>
                <a:schemeClr val="dk2"/>
              </a:buClr>
              <a:buSzPts val="2700"/>
              <a:buNone/>
              <a:defRPr sz="2700">
                <a:solidFill>
                  <a:schemeClr val="dk2"/>
                </a:solidFill>
              </a:defRPr>
            </a:lvl8pPr>
            <a:lvl9pPr lvl="8" algn="l">
              <a:lnSpc>
                <a:spcPct val="115000"/>
              </a:lnSpc>
              <a:spcBef>
                <a:spcPts val="0"/>
              </a:spcBef>
              <a:spcAft>
                <a:spcPts val="0"/>
              </a:spcAft>
              <a:buClr>
                <a:schemeClr val="dk2"/>
              </a:buClr>
              <a:buSzPts val="2700"/>
              <a:buNone/>
              <a:defRPr sz="2700">
                <a:solidFill>
                  <a:schemeClr val="dk2"/>
                </a:solidFill>
              </a:defRPr>
            </a:lvl9pPr>
          </a:lstStyle>
          <a:p>
            <a:endParaRPr/>
          </a:p>
        </p:txBody>
      </p:sp>
      <p:sp>
        <p:nvSpPr>
          <p:cNvPr id="487" name="Google Shape;487;p65"/>
          <p:cNvSpPr txBox="1">
            <a:spLocks noGrp="1"/>
          </p:cNvSpPr>
          <p:nvPr>
            <p:ph type="body" idx="8"/>
          </p:nvPr>
        </p:nvSpPr>
        <p:spPr>
          <a:xfrm>
            <a:off x="13720550" y="7269469"/>
            <a:ext cx="3520500" cy="23181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51_Big Stat">
  <p:cSld name="TITLE_1_4">
    <p:bg>
      <p:bgPr>
        <a:solidFill>
          <a:schemeClr val="accent3"/>
        </a:solidFill>
        <a:effectLst/>
      </p:bgPr>
    </p:bg>
    <p:spTree>
      <p:nvGrpSpPr>
        <p:cNvPr id="1" name="Shape 488"/>
        <p:cNvGrpSpPr/>
        <p:nvPr/>
      </p:nvGrpSpPr>
      <p:grpSpPr>
        <a:xfrm>
          <a:off x="0" y="0"/>
          <a:ext cx="0" cy="0"/>
          <a:chOff x="0" y="0"/>
          <a:chExt cx="0" cy="0"/>
        </a:xfrm>
      </p:grpSpPr>
      <p:sp>
        <p:nvSpPr>
          <p:cNvPr id="489" name="Google Shape;489;p66"/>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90" name="Google Shape;490;p66"/>
          <p:cNvSpPr txBox="1">
            <a:spLocks noGrp="1"/>
          </p:cNvSpPr>
          <p:nvPr>
            <p:ph type="ctrTitle"/>
          </p:nvPr>
        </p:nvSpPr>
        <p:spPr>
          <a:xfrm>
            <a:off x="1403600" y="3383280"/>
            <a:ext cx="140817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9pPr>
          </a:lstStyle>
          <a:p>
            <a:endParaRPr/>
          </a:p>
        </p:txBody>
      </p:sp>
      <p:sp>
        <p:nvSpPr>
          <p:cNvPr id="491" name="Google Shape;491;p66"/>
          <p:cNvSpPr txBox="1">
            <a:spLocks noGrp="1"/>
          </p:cNvSpPr>
          <p:nvPr>
            <p:ph type="subTitle" idx="2"/>
          </p:nvPr>
        </p:nvSpPr>
        <p:spPr>
          <a:xfrm>
            <a:off x="1403700" y="5458968"/>
            <a:ext cx="14081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492" name="Google Shape;492;p66"/>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54_Stats (Two)">
  <p:cSld name="TITLE_1_1_3">
    <p:bg>
      <p:bgPr>
        <a:solidFill>
          <a:schemeClr val="accent3"/>
        </a:solidFill>
        <a:effectLst/>
      </p:bgPr>
    </p:bg>
    <p:spTree>
      <p:nvGrpSpPr>
        <p:cNvPr id="1" name="Shape 493"/>
        <p:cNvGrpSpPr/>
        <p:nvPr/>
      </p:nvGrpSpPr>
      <p:grpSpPr>
        <a:xfrm>
          <a:off x="0" y="0"/>
          <a:ext cx="0" cy="0"/>
          <a:chOff x="0" y="0"/>
          <a:chExt cx="0" cy="0"/>
        </a:xfrm>
      </p:grpSpPr>
      <p:sp>
        <p:nvSpPr>
          <p:cNvPr id="494" name="Google Shape;494;p67"/>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495" name="Google Shape;495;p67"/>
          <p:cNvSpPr txBox="1">
            <a:spLocks noGrp="1"/>
          </p:cNvSpPr>
          <p:nvPr>
            <p:ph type="ctrTitle"/>
          </p:nvPr>
        </p:nvSpPr>
        <p:spPr>
          <a:xfrm>
            <a:off x="1403600" y="3383275"/>
            <a:ext cx="63369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9pPr>
          </a:lstStyle>
          <a:p>
            <a:endParaRPr/>
          </a:p>
        </p:txBody>
      </p:sp>
      <p:sp>
        <p:nvSpPr>
          <p:cNvPr id="496" name="Google Shape;496;p67"/>
          <p:cNvSpPr txBox="1">
            <a:spLocks noGrp="1"/>
          </p:cNvSpPr>
          <p:nvPr>
            <p:ph type="subTitle" idx="2"/>
          </p:nvPr>
        </p:nvSpPr>
        <p:spPr>
          <a:xfrm>
            <a:off x="140370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497" name="Google Shape;497;p67"/>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498" name="Google Shape;498;p67"/>
          <p:cNvSpPr txBox="1">
            <a:spLocks noGrp="1"/>
          </p:cNvSpPr>
          <p:nvPr>
            <p:ph type="ctrTitle" idx="4"/>
          </p:nvPr>
        </p:nvSpPr>
        <p:spPr>
          <a:xfrm>
            <a:off x="10556750" y="3383275"/>
            <a:ext cx="6336900" cy="2201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9pPr>
          </a:lstStyle>
          <a:p>
            <a:endParaRPr/>
          </a:p>
        </p:txBody>
      </p:sp>
      <p:sp>
        <p:nvSpPr>
          <p:cNvPr id="499" name="Google Shape;499;p67"/>
          <p:cNvSpPr txBox="1">
            <a:spLocks noGrp="1"/>
          </p:cNvSpPr>
          <p:nvPr>
            <p:ph type="subTitle" idx="5"/>
          </p:nvPr>
        </p:nvSpPr>
        <p:spPr>
          <a:xfrm>
            <a:off x="10556850" y="5458975"/>
            <a:ext cx="63369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57_Stats (Three)">
  <p:cSld name="TITLE_1_1_1_2">
    <p:bg>
      <p:bgPr>
        <a:solidFill>
          <a:schemeClr val="accent3"/>
        </a:solidFill>
        <a:effectLst/>
      </p:bgPr>
    </p:bg>
    <p:spTree>
      <p:nvGrpSpPr>
        <p:cNvPr id="1" name="Shape 500"/>
        <p:cNvGrpSpPr/>
        <p:nvPr/>
      </p:nvGrpSpPr>
      <p:grpSpPr>
        <a:xfrm>
          <a:off x="0" y="0"/>
          <a:ext cx="0" cy="0"/>
          <a:chOff x="0" y="0"/>
          <a:chExt cx="0" cy="0"/>
        </a:xfrm>
      </p:grpSpPr>
      <p:sp>
        <p:nvSpPr>
          <p:cNvPr id="501" name="Google Shape;501;p68"/>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502" name="Google Shape;502;p68"/>
          <p:cNvSpPr txBox="1">
            <a:spLocks noGrp="1"/>
          </p:cNvSpPr>
          <p:nvPr>
            <p:ph type="ctrTitle"/>
          </p:nvPr>
        </p:nvSpPr>
        <p:spPr>
          <a:xfrm>
            <a:off x="1403600" y="3950475"/>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03" name="Google Shape;503;p68"/>
          <p:cNvSpPr txBox="1">
            <a:spLocks noGrp="1"/>
          </p:cNvSpPr>
          <p:nvPr>
            <p:ph type="subTitle" idx="2"/>
          </p:nvPr>
        </p:nvSpPr>
        <p:spPr>
          <a:xfrm>
            <a:off x="14037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04" name="Google Shape;504;p68"/>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505" name="Google Shape;505;p68"/>
          <p:cNvSpPr txBox="1">
            <a:spLocks noGrp="1"/>
          </p:cNvSpPr>
          <p:nvPr>
            <p:ph type="ctrTitle" idx="4"/>
          </p:nvPr>
        </p:nvSpPr>
        <p:spPr>
          <a:xfrm>
            <a:off x="703165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06" name="Google Shape;506;p68"/>
          <p:cNvSpPr txBox="1">
            <a:spLocks noGrp="1"/>
          </p:cNvSpPr>
          <p:nvPr>
            <p:ph type="subTitle" idx="5"/>
          </p:nvPr>
        </p:nvSpPr>
        <p:spPr>
          <a:xfrm>
            <a:off x="703175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07" name="Google Shape;507;p68"/>
          <p:cNvSpPr txBox="1">
            <a:spLocks noGrp="1"/>
          </p:cNvSpPr>
          <p:nvPr>
            <p:ph type="ctrTitle" idx="6"/>
          </p:nvPr>
        </p:nvSpPr>
        <p:spPr>
          <a:xfrm>
            <a:off x="12659700" y="3950696"/>
            <a:ext cx="4224600" cy="14697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08" name="Google Shape;508;p68"/>
          <p:cNvSpPr txBox="1">
            <a:spLocks noGrp="1"/>
          </p:cNvSpPr>
          <p:nvPr>
            <p:ph type="subTitle" idx="7"/>
          </p:nvPr>
        </p:nvSpPr>
        <p:spPr>
          <a:xfrm>
            <a:off x="12659800" y="5458975"/>
            <a:ext cx="4224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60_Stat (Half)">
  <p:cSld name="TITLE_1_2_2_5">
    <p:bg>
      <p:bgPr>
        <a:solidFill>
          <a:schemeClr val="accent3"/>
        </a:solidFill>
        <a:effectLst/>
      </p:bgPr>
    </p:bg>
    <p:spTree>
      <p:nvGrpSpPr>
        <p:cNvPr id="1" name="Shape 509"/>
        <p:cNvGrpSpPr/>
        <p:nvPr/>
      </p:nvGrpSpPr>
      <p:grpSpPr>
        <a:xfrm>
          <a:off x="0" y="0"/>
          <a:ext cx="0" cy="0"/>
          <a:chOff x="0" y="0"/>
          <a:chExt cx="0" cy="0"/>
        </a:xfrm>
      </p:grpSpPr>
      <p:sp>
        <p:nvSpPr>
          <p:cNvPr id="510" name="Google Shape;510;p69"/>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511" name="Google Shape;511;p69"/>
          <p:cNvSpPr txBox="1">
            <a:spLocks noGrp="1"/>
          </p:cNvSpPr>
          <p:nvPr>
            <p:ph type="ctrTitle"/>
          </p:nvPr>
        </p:nvSpPr>
        <p:spPr>
          <a:xfrm>
            <a:off x="1403600" y="3383280"/>
            <a:ext cx="77451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9pPr>
          </a:lstStyle>
          <a:p>
            <a:endParaRPr/>
          </a:p>
        </p:txBody>
      </p:sp>
      <p:sp>
        <p:nvSpPr>
          <p:cNvPr id="512" name="Google Shape;512;p69"/>
          <p:cNvSpPr txBox="1">
            <a:spLocks noGrp="1"/>
          </p:cNvSpPr>
          <p:nvPr>
            <p:ph type="subTitle" idx="2"/>
          </p:nvPr>
        </p:nvSpPr>
        <p:spPr>
          <a:xfrm>
            <a:off x="1403655" y="5458968"/>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13" name="Google Shape;513;p69"/>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63_Stats (Half)">
  <p:cSld name="TITLE_1_2_7">
    <p:bg>
      <p:bgPr>
        <a:solidFill>
          <a:schemeClr val="accent3"/>
        </a:solidFill>
        <a:effectLst/>
      </p:bgPr>
    </p:bg>
    <p:spTree>
      <p:nvGrpSpPr>
        <p:cNvPr id="1" name="Shape 514"/>
        <p:cNvGrpSpPr/>
        <p:nvPr/>
      </p:nvGrpSpPr>
      <p:grpSpPr>
        <a:xfrm>
          <a:off x="0" y="0"/>
          <a:ext cx="0" cy="0"/>
          <a:chOff x="0" y="0"/>
          <a:chExt cx="0" cy="0"/>
        </a:xfrm>
      </p:grpSpPr>
      <p:sp>
        <p:nvSpPr>
          <p:cNvPr id="515" name="Google Shape;515;p70"/>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516" name="Google Shape;516;p70"/>
          <p:cNvSpPr txBox="1">
            <a:spLocks noGrp="1"/>
          </p:cNvSpPr>
          <p:nvPr>
            <p:ph type="ctrTitle"/>
          </p:nvPr>
        </p:nvSpPr>
        <p:spPr>
          <a:xfrm>
            <a:off x="1403600" y="2468875"/>
            <a:ext cx="77451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17" name="Google Shape;517;p70"/>
          <p:cNvSpPr txBox="1">
            <a:spLocks noGrp="1"/>
          </p:cNvSpPr>
          <p:nvPr>
            <p:ph type="subTitle" idx="2"/>
          </p:nvPr>
        </p:nvSpPr>
        <p:spPr>
          <a:xfrm>
            <a:off x="1403655" y="3970971"/>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18" name="Google Shape;518;p70"/>
          <p:cNvSpPr txBox="1">
            <a:spLocks noGrp="1"/>
          </p:cNvSpPr>
          <p:nvPr>
            <p:ph type="subTitle" idx="3"/>
          </p:nvPr>
        </p:nvSpPr>
        <p:spPr>
          <a:xfrm>
            <a:off x="699525" y="9171425"/>
            <a:ext cx="70410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519" name="Google Shape;519;p70"/>
          <p:cNvSpPr txBox="1">
            <a:spLocks noGrp="1"/>
          </p:cNvSpPr>
          <p:nvPr>
            <p:ph type="ctrTitle" idx="4"/>
          </p:nvPr>
        </p:nvSpPr>
        <p:spPr>
          <a:xfrm>
            <a:off x="1403600" y="5361701"/>
            <a:ext cx="77451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20" name="Google Shape;520;p70"/>
          <p:cNvSpPr txBox="1">
            <a:spLocks noGrp="1"/>
          </p:cNvSpPr>
          <p:nvPr>
            <p:ph type="subTitle" idx="5"/>
          </p:nvPr>
        </p:nvSpPr>
        <p:spPr>
          <a:xfrm>
            <a:off x="1403655" y="6864100"/>
            <a:ext cx="77451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07_Schedule">
  <p:cSld name="SECTION_HEADER_2_2_1">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1403575" y="2651750"/>
            <a:ext cx="4224600" cy="16836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ctr">
              <a:lnSpc>
                <a:spcPct val="100000"/>
              </a:lnSpc>
              <a:spcBef>
                <a:spcPts val="0"/>
              </a:spcBef>
              <a:spcAft>
                <a:spcPts val="0"/>
              </a:spcAft>
              <a:buClr>
                <a:schemeClr val="lt2"/>
              </a:buClr>
              <a:buSzPts val="5600"/>
              <a:buNone/>
              <a:defRPr>
                <a:solidFill>
                  <a:schemeClr val="lt2"/>
                </a:solidFill>
              </a:defRPr>
            </a:lvl2pPr>
            <a:lvl3pPr lvl="2" algn="ctr">
              <a:lnSpc>
                <a:spcPct val="100000"/>
              </a:lnSpc>
              <a:spcBef>
                <a:spcPts val="0"/>
              </a:spcBef>
              <a:spcAft>
                <a:spcPts val="0"/>
              </a:spcAft>
              <a:buClr>
                <a:schemeClr val="lt2"/>
              </a:buClr>
              <a:buSzPts val="5600"/>
              <a:buNone/>
              <a:defRPr>
                <a:solidFill>
                  <a:schemeClr val="lt2"/>
                </a:solidFill>
              </a:defRPr>
            </a:lvl3pPr>
            <a:lvl4pPr lvl="3" algn="ctr">
              <a:lnSpc>
                <a:spcPct val="100000"/>
              </a:lnSpc>
              <a:spcBef>
                <a:spcPts val="0"/>
              </a:spcBef>
              <a:spcAft>
                <a:spcPts val="0"/>
              </a:spcAft>
              <a:buClr>
                <a:schemeClr val="lt2"/>
              </a:buClr>
              <a:buSzPts val="5600"/>
              <a:buNone/>
              <a:defRPr>
                <a:solidFill>
                  <a:schemeClr val="lt2"/>
                </a:solidFill>
              </a:defRPr>
            </a:lvl4pPr>
            <a:lvl5pPr lvl="4" algn="ctr">
              <a:lnSpc>
                <a:spcPct val="100000"/>
              </a:lnSpc>
              <a:spcBef>
                <a:spcPts val="0"/>
              </a:spcBef>
              <a:spcAft>
                <a:spcPts val="0"/>
              </a:spcAft>
              <a:buClr>
                <a:schemeClr val="lt2"/>
              </a:buClr>
              <a:buSzPts val="5600"/>
              <a:buNone/>
              <a:defRPr>
                <a:solidFill>
                  <a:schemeClr val="lt2"/>
                </a:solidFill>
              </a:defRPr>
            </a:lvl5pPr>
            <a:lvl6pPr lvl="5" algn="ctr">
              <a:lnSpc>
                <a:spcPct val="100000"/>
              </a:lnSpc>
              <a:spcBef>
                <a:spcPts val="0"/>
              </a:spcBef>
              <a:spcAft>
                <a:spcPts val="0"/>
              </a:spcAft>
              <a:buClr>
                <a:schemeClr val="lt2"/>
              </a:buClr>
              <a:buSzPts val="5600"/>
              <a:buNone/>
              <a:defRPr>
                <a:solidFill>
                  <a:schemeClr val="lt2"/>
                </a:solidFill>
              </a:defRPr>
            </a:lvl6pPr>
            <a:lvl7pPr lvl="6" algn="ctr">
              <a:lnSpc>
                <a:spcPct val="100000"/>
              </a:lnSpc>
              <a:spcBef>
                <a:spcPts val="0"/>
              </a:spcBef>
              <a:spcAft>
                <a:spcPts val="0"/>
              </a:spcAft>
              <a:buClr>
                <a:schemeClr val="lt2"/>
              </a:buClr>
              <a:buSzPts val="5600"/>
              <a:buNone/>
              <a:defRPr>
                <a:solidFill>
                  <a:schemeClr val="lt2"/>
                </a:solidFill>
              </a:defRPr>
            </a:lvl7pPr>
            <a:lvl8pPr lvl="7" algn="ctr">
              <a:lnSpc>
                <a:spcPct val="100000"/>
              </a:lnSpc>
              <a:spcBef>
                <a:spcPts val="0"/>
              </a:spcBef>
              <a:spcAft>
                <a:spcPts val="0"/>
              </a:spcAft>
              <a:buClr>
                <a:schemeClr val="lt2"/>
              </a:buClr>
              <a:buSzPts val="5600"/>
              <a:buNone/>
              <a:defRPr>
                <a:solidFill>
                  <a:schemeClr val="lt2"/>
                </a:solidFill>
              </a:defRPr>
            </a:lvl8pPr>
            <a:lvl9pPr lvl="8" algn="ctr">
              <a:lnSpc>
                <a:spcPct val="100000"/>
              </a:lnSpc>
              <a:spcBef>
                <a:spcPts val="0"/>
              </a:spcBef>
              <a:spcAft>
                <a:spcPts val="0"/>
              </a:spcAft>
              <a:buClr>
                <a:schemeClr val="lt2"/>
              </a:buClr>
              <a:buSzPts val="5600"/>
              <a:buNone/>
              <a:defRPr>
                <a:solidFill>
                  <a:schemeClr val="lt2"/>
                </a:solidFill>
              </a:defRPr>
            </a:lvl9pPr>
          </a:lstStyle>
          <a:p>
            <a:endParaRPr/>
          </a:p>
        </p:txBody>
      </p:sp>
      <p:sp>
        <p:nvSpPr>
          <p:cNvPr id="57" name="Google Shape;57;p8"/>
          <p:cNvSpPr txBox="1">
            <a:spLocks noGrp="1"/>
          </p:cNvSpPr>
          <p:nvPr>
            <p:ph type="subTitle" idx="1"/>
          </p:nvPr>
        </p:nvSpPr>
        <p:spPr>
          <a:xfrm>
            <a:off x="8444450" y="3108954"/>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58" name="Google Shape;58;p8"/>
          <p:cNvSpPr txBox="1">
            <a:spLocks noGrp="1"/>
          </p:cNvSpPr>
          <p:nvPr>
            <p:ph type="subTitle" idx="2"/>
          </p:nvPr>
        </p:nvSpPr>
        <p:spPr>
          <a:xfrm>
            <a:off x="13373075" y="3108955"/>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59" name="Google Shape;59;p8"/>
          <p:cNvSpPr txBox="1">
            <a:spLocks noGrp="1"/>
          </p:cNvSpPr>
          <p:nvPr>
            <p:ph type="subTitle" idx="3"/>
          </p:nvPr>
        </p:nvSpPr>
        <p:spPr>
          <a:xfrm>
            <a:off x="8444450"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60" name="Google Shape;60;p8"/>
          <p:cNvSpPr txBox="1">
            <a:spLocks noGrp="1"/>
          </p:cNvSpPr>
          <p:nvPr>
            <p:ph type="subTitle" idx="4"/>
          </p:nvPr>
        </p:nvSpPr>
        <p:spPr>
          <a:xfrm>
            <a:off x="13373075" y="274320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lvl1pPr>
            <a:lvl2pPr lvl="1" algn="l">
              <a:lnSpc>
                <a:spcPct val="125000"/>
              </a:lnSpc>
              <a:spcBef>
                <a:spcPts val="0"/>
              </a:spcBef>
              <a:spcAft>
                <a:spcPts val="0"/>
              </a:spcAft>
              <a:buSzPts val="1800"/>
              <a:buNone/>
              <a:defRPr b="0"/>
            </a:lvl2pPr>
            <a:lvl3pPr lvl="2" algn="l">
              <a:lnSpc>
                <a:spcPct val="125000"/>
              </a:lnSpc>
              <a:spcBef>
                <a:spcPts val="0"/>
              </a:spcBef>
              <a:spcAft>
                <a:spcPts val="0"/>
              </a:spcAft>
              <a:buSzPts val="1800"/>
              <a:buNone/>
              <a:defRPr b="0"/>
            </a:lvl3pPr>
            <a:lvl4pPr lvl="3" algn="l">
              <a:lnSpc>
                <a:spcPct val="125000"/>
              </a:lnSpc>
              <a:spcBef>
                <a:spcPts val="0"/>
              </a:spcBef>
              <a:spcAft>
                <a:spcPts val="0"/>
              </a:spcAft>
              <a:buSzPts val="1800"/>
              <a:buNone/>
              <a:defRPr b="0"/>
            </a:lvl4pPr>
            <a:lvl5pPr lvl="4" algn="l">
              <a:lnSpc>
                <a:spcPct val="125000"/>
              </a:lnSpc>
              <a:spcBef>
                <a:spcPts val="0"/>
              </a:spcBef>
              <a:spcAft>
                <a:spcPts val="0"/>
              </a:spcAft>
              <a:buSzPts val="1800"/>
              <a:buNone/>
              <a:defRPr b="0"/>
            </a:lvl5pPr>
            <a:lvl6pPr lvl="5" algn="l">
              <a:lnSpc>
                <a:spcPct val="125000"/>
              </a:lnSpc>
              <a:spcBef>
                <a:spcPts val="0"/>
              </a:spcBef>
              <a:spcAft>
                <a:spcPts val="0"/>
              </a:spcAft>
              <a:buSzPts val="1800"/>
              <a:buNone/>
              <a:defRPr b="0"/>
            </a:lvl6pPr>
            <a:lvl7pPr lvl="6" algn="l">
              <a:lnSpc>
                <a:spcPct val="125000"/>
              </a:lnSpc>
              <a:spcBef>
                <a:spcPts val="0"/>
              </a:spcBef>
              <a:spcAft>
                <a:spcPts val="0"/>
              </a:spcAft>
              <a:buSzPts val="1800"/>
              <a:buNone/>
              <a:defRPr b="0"/>
            </a:lvl7pPr>
            <a:lvl8pPr lvl="7" algn="l">
              <a:lnSpc>
                <a:spcPct val="125000"/>
              </a:lnSpc>
              <a:spcBef>
                <a:spcPts val="0"/>
              </a:spcBef>
              <a:spcAft>
                <a:spcPts val="0"/>
              </a:spcAft>
              <a:buSzPts val="1800"/>
              <a:buNone/>
              <a:defRPr b="0"/>
            </a:lvl8pPr>
            <a:lvl9pPr lvl="8" algn="l">
              <a:lnSpc>
                <a:spcPct val="125000"/>
              </a:lnSpc>
              <a:spcBef>
                <a:spcPts val="0"/>
              </a:spcBef>
              <a:spcAft>
                <a:spcPts val="0"/>
              </a:spcAft>
              <a:buSzPts val="1800"/>
              <a:buNone/>
              <a:defRPr b="0"/>
            </a:lvl9pPr>
          </a:lstStyle>
          <a:p>
            <a:endParaRPr/>
          </a:p>
        </p:txBody>
      </p:sp>
      <p:sp>
        <p:nvSpPr>
          <p:cNvPr id="61" name="Google Shape;61;p8"/>
          <p:cNvSpPr txBox="1">
            <a:spLocks noGrp="1"/>
          </p:cNvSpPr>
          <p:nvPr>
            <p:ph type="subTitle" idx="5"/>
          </p:nvPr>
        </p:nvSpPr>
        <p:spPr>
          <a:xfrm>
            <a:off x="8444450" y="4846323"/>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62" name="Google Shape;62;p8"/>
          <p:cNvSpPr txBox="1">
            <a:spLocks noGrp="1"/>
          </p:cNvSpPr>
          <p:nvPr>
            <p:ph type="subTitle" idx="6"/>
          </p:nvPr>
        </p:nvSpPr>
        <p:spPr>
          <a:xfrm>
            <a:off x="13373075" y="4846322"/>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63" name="Google Shape;63;p8"/>
          <p:cNvSpPr txBox="1">
            <a:spLocks noGrp="1"/>
          </p:cNvSpPr>
          <p:nvPr>
            <p:ph type="subTitle" idx="7"/>
          </p:nvPr>
        </p:nvSpPr>
        <p:spPr>
          <a:xfrm>
            <a:off x="8444450"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64" name="Google Shape;64;p8"/>
          <p:cNvSpPr txBox="1">
            <a:spLocks noGrp="1"/>
          </p:cNvSpPr>
          <p:nvPr>
            <p:ph type="subTitle" idx="8"/>
          </p:nvPr>
        </p:nvSpPr>
        <p:spPr>
          <a:xfrm>
            <a:off x="13373075" y="44805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65" name="Google Shape;65;p8"/>
          <p:cNvSpPr txBox="1">
            <a:spLocks noGrp="1"/>
          </p:cNvSpPr>
          <p:nvPr>
            <p:ph type="subTitle" idx="9"/>
          </p:nvPr>
        </p:nvSpPr>
        <p:spPr>
          <a:xfrm>
            <a:off x="8444450" y="6583677"/>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66" name="Google Shape;66;p8"/>
          <p:cNvSpPr txBox="1">
            <a:spLocks noGrp="1"/>
          </p:cNvSpPr>
          <p:nvPr>
            <p:ph type="subTitle" idx="13"/>
          </p:nvPr>
        </p:nvSpPr>
        <p:spPr>
          <a:xfrm>
            <a:off x="13373075" y="6583677"/>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67" name="Google Shape;67;p8"/>
          <p:cNvSpPr txBox="1">
            <a:spLocks noGrp="1"/>
          </p:cNvSpPr>
          <p:nvPr>
            <p:ph type="subTitle" idx="14"/>
          </p:nvPr>
        </p:nvSpPr>
        <p:spPr>
          <a:xfrm>
            <a:off x="8444450"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68" name="Google Shape;68;p8"/>
          <p:cNvSpPr txBox="1">
            <a:spLocks noGrp="1"/>
          </p:cNvSpPr>
          <p:nvPr>
            <p:ph type="subTitle" idx="15"/>
          </p:nvPr>
        </p:nvSpPr>
        <p:spPr>
          <a:xfrm>
            <a:off x="13373075" y="62179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69" name="Google Shape;69;p8"/>
          <p:cNvSpPr txBox="1">
            <a:spLocks noGrp="1"/>
          </p:cNvSpPr>
          <p:nvPr>
            <p:ph type="subTitle" idx="16"/>
          </p:nvPr>
        </p:nvSpPr>
        <p:spPr>
          <a:xfrm>
            <a:off x="8444450" y="8321045"/>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70" name="Google Shape;70;p8"/>
          <p:cNvSpPr txBox="1">
            <a:spLocks noGrp="1"/>
          </p:cNvSpPr>
          <p:nvPr>
            <p:ph type="subTitle" idx="17"/>
          </p:nvPr>
        </p:nvSpPr>
        <p:spPr>
          <a:xfrm>
            <a:off x="13373075" y="8321045"/>
            <a:ext cx="4224600" cy="457200"/>
          </a:xfrm>
          <a:prstGeom prst="rect">
            <a:avLst/>
          </a:prstGeom>
          <a:noFill/>
          <a:ln>
            <a:noFill/>
          </a:ln>
        </p:spPr>
        <p:txBody>
          <a:bodyPr spcFirstLastPara="1" wrap="square" lIns="0" tIns="0" rIns="0" bIns="0" anchor="t" anchorCtr="0">
            <a:noAutofit/>
          </a:bodyPr>
          <a:lstStyle>
            <a:lvl1pPr marR="0" lvl="0" algn="l">
              <a:lnSpc>
                <a:spcPct val="110000"/>
              </a:lnSpc>
              <a:spcBef>
                <a:spcPts val="0"/>
              </a:spcBef>
              <a:spcAft>
                <a:spcPts val="0"/>
              </a:spcAft>
              <a:buSzPts val="1800"/>
              <a:buNone/>
              <a:defRPr sz="2700"/>
            </a:lvl1pPr>
            <a:lvl2pPr lvl="1" algn="l">
              <a:lnSpc>
                <a:spcPct val="110000"/>
              </a:lnSpc>
              <a:spcBef>
                <a:spcPts val="0"/>
              </a:spcBef>
              <a:spcAft>
                <a:spcPts val="0"/>
              </a:spcAft>
              <a:buSzPts val="1800"/>
              <a:buNone/>
              <a:defRPr sz="2700"/>
            </a:lvl2pPr>
            <a:lvl3pPr lvl="2" algn="l">
              <a:lnSpc>
                <a:spcPct val="110000"/>
              </a:lnSpc>
              <a:spcBef>
                <a:spcPts val="0"/>
              </a:spcBef>
              <a:spcAft>
                <a:spcPts val="0"/>
              </a:spcAft>
              <a:buSzPts val="1800"/>
              <a:buNone/>
              <a:defRPr sz="2700"/>
            </a:lvl3pPr>
            <a:lvl4pPr lvl="3" algn="l">
              <a:lnSpc>
                <a:spcPct val="110000"/>
              </a:lnSpc>
              <a:spcBef>
                <a:spcPts val="0"/>
              </a:spcBef>
              <a:spcAft>
                <a:spcPts val="0"/>
              </a:spcAft>
              <a:buSzPts val="1800"/>
              <a:buNone/>
              <a:defRPr sz="2700"/>
            </a:lvl4pPr>
            <a:lvl5pPr lvl="4" algn="l">
              <a:lnSpc>
                <a:spcPct val="110000"/>
              </a:lnSpc>
              <a:spcBef>
                <a:spcPts val="0"/>
              </a:spcBef>
              <a:spcAft>
                <a:spcPts val="0"/>
              </a:spcAft>
              <a:buSzPts val="1800"/>
              <a:buNone/>
              <a:defRPr sz="2700"/>
            </a:lvl5pPr>
            <a:lvl6pPr lvl="5" algn="l">
              <a:lnSpc>
                <a:spcPct val="110000"/>
              </a:lnSpc>
              <a:spcBef>
                <a:spcPts val="0"/>
              </a:spcBef>
              <a:spcAft>
                <a:spcPts val="0"/>
              </a:spcAft>
              <a:buSzPts val="1800"/>
              <a:buNone/>
              <a:defRPr sz="2700"/>
            </a:lvl6pPr>
            <a:lvl7pPr lvl="6" algn="l">
              <a:lnSpc>
                <a:spcPct val="110000"/>
              </a:lnSpc>
              <a:spcBef>
                <a:spcPts val="0"/>
              </a:spcBef>
              <a:spcAft>
                <a:spcPts val="0"/>
              </a:spcAft>
              <a:buSzPts val="1800"/>
              <a:buNone/>
              <a:defRPr sz="2700"/>
            </a:lvl7pPr>
            <a:lvl8pPr lvl="7" algn="l">
              <a:lnSpc>
                <a:spcPct val="110000"/>
              </a:lnSpc>
              <a:spcBef>
                <a:spcPts val="0"/>
              </a:spcBef>
              <a:spcAft>
                <a:spcPts val="0"/>
              </a:spcAft>
              <a:buSzPts val="1800"/>
              <a:buNone/>
              <a:defRPr sz="2700"/>
            </a:lvl8pPr>
            <a:lvl9pPr lvl="8" algn="l">
              <a:lnSpc>
                <a:spcPct val="110000"/>
              </a:lnSpc>
              <a:spcBef>
                <a:spcPts val="0"/>
              </a:spcBef>
              <a:spcAft>
                <a:spcPts val="0"/>
              </a:spcAft>
              <a:buSzPts val="1800"/>
              <a:buNone/>
              <a:defRPr sz="2700"/>
            </a:lvl9pPr>
          </a:lstStyle>
          <a:p>
            <a:endParaRPr/>
          </a:p>
        </p:txBody>
      </p:sp>
      <p:sp>
        <p:nvSpPr>
          <p:cNvPr id="71" name="Google Shape;71;p8"/>
          <p:cNvSpPr txBox="1">
            <a:spLocks noGrp="1"/>
          </p:cNvSpPr>
          <p:nvPr>
            <p:ph type="subTitle" idx="18"/>
          </p:nvPr>
        </p:nvSpPr>
        <p:spPr>
          <a:xfrm>
            <a:off x="8444450"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2" name="Google Shape;72;p8"/>
          <p:cNvSpPr txBox="1">
            <a:spLocks noGrp="1"/>
          </p:cNvSpPr>
          <p:nvPr>
            <p:ph type="subTitle" idx="19"/>
          </p:nvPr>
        </p:nvSpPr>
        <p:spPr>
          <a:xfrm>
            <a:off x="13373075" y="79552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3" name="Google Shape;73;p8"/>
          <p:cNvSpPr txBox="1">
            <a:spLocks noGrp="1"/>
          </p:cNvSpPr>
          <p:nvPr>
            <p:ph type="subTitle" idx="20"/>
          </p:nvPr>
        </p:nvSpPr>
        <p:spPr>
          <a:xfrm>
            <a:off x="8444450"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4" name="Google Shape;74;p8"/>
          <p:cNvSpPr txBox="1">
            <a:spLocks noGrp="1"/>
          </p:cNvSpPr>
          <p:nvPr>
            <p:ph type="subTitle" idx="21"/>
          </p:nvPr>
        </p:nvSpPr>
        <p:spPr>
          <a:xfrm>
            <a:off x="13373075" y="356616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5" name="Google Shape;75;p8"/>
          <p:cNvSpPr txBox="1">
            <a:spLocks noGrp="1"/>
          </p:cNvSpPr>
          <p:nvPr>
            <p:ph type="subTitle" idx="22"/>
          </p:nvPr>
        </p:nvSpPr>
        <p:spPr>
          <a:xfrm>
            <a:off x="8444450"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6" name="Google Shape;76;p8"/>
          <p:cNvSpPr txBox="1">
            <a:spLocks noGrp="1"/>
          </p:cNvSpPr>
          <p:nvPr>
            <p:ph type="subTitle" idx="23"/>
          </p:nvPr>
        </p:nvSpPr>
        <p:spPr>
          <a:xfrm>
            <a:off x="13373075" y="530352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7" name="Google Shape;77;p8"/>
          <p:cNvSpPr txBox="1">
            <a:spLocks noGrp="1"/>
          </p:cNvSpPr>
          <p:nvPr>
            <p:ph type="subTitle" idx="24"/>
          </p:nvPr>
        </p:nvSpPr>
        <p:spPr>
          <a:xfrm>
            <a:off x="8444450"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8" name="Google Shape;78;p8"/>
          <p:cNvSpPr txBox="1">
            <a:spLocks noGrp="1"/>
          </p:cNvSpPr>
          <p:nvPr>
            <p:ph type="subTitle" idx="25"/>
          </p:nvPr>
        </p:nvSpPr>
        <p:spPr>
          <a:xfrm>
            <a:off x="13373075" y="704088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79" name="Google Shape;79;p8"/>
          <p:cNvSpPr txBox="1">
            <a:spLocks noGrp="1"/>
          </p:cNvSpPr>
          <p:nvPr>
            <p:ph type="subTitle" idx="26"/>
          </p:nvPr>
        </p:nvSpPr>
        <p:spPr>
          <a:xfrm>
            <a:off x="8444450"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
        <p:nvSpPr>
          <p:cNvPr id="80" name="Google Shape;80;p8"/>
          <p:cNvSpPr txBox="1">
            <a:spLocks noGrp="1"/>
          </p:cNvSpPr>
          <p:nvPr>
            <p:ph type="subTitle" idx="27"/>
          </p:nvPr>
        </p:nvSpPr>
        <p:spPr>
          <a:xfrm>
            <a:off x="13373075" y="8778240"/>
            <a:ext cx="4224600" cy="347400"/>
          </a:xfrm>
          <a:prstGeom prst="rect">
            <a:avLst/>
          </a:prstGeom>
          <a:noFill/>
          <a:ln>
            <a:noFill/>
          </a:ln>
        </p:spPr>
        <p:txBody>
          <a:bodyPr spcFirstLastPara="1" wrap="square" lIns="0" tIns="0" rIns="0" bIns="0" anchor="b" anchorCtr="0">
            <a:noAutofit/>
          </a:bodyPr>
          <a:lstStyle>
            <a:lvl1pPr marR="0" lvl="0" algn="l">
              <a:lnSpc>
                <a:spcPct val="125000"/>
              </a:lnSpc>
              <a:spcBef>
                <a:spcPts val="0"/>
              </a:spcBef>
              <a:spcAft>
                <a:spcPts val="0"/>
              </a:spcAft>
              <a:buSzPts val="1800"/>
              <a:buNone/>
              <a:defRPr b="0">
                <a:solidFill>
                  <a:schemeClr val="dk1"/>
                </a:solidFill>
              </a:defRPr>
            </a:lvl1pPr>
            <a:lvl2pPr lvl="1" algn="l">
              <a:lnSpc>
                <a:spcPct val="125000"/>
              </a:lnSpc>
              <a:spcBef>
                <a:spcPts val="0"/>
              </a:spcBef>
              <a:spcAft>
                <a:spcPts val="0"/>
              </a:spcAft>
              <a:buSzPts val="1800"/>
              <a:buNone/>
              <a:defRPr b="0">
                <a:solidFill>
                  <a:schemeClr val="dk1"/>
                </a:solidFill>
              </a:defRPr>
            </a:lvl2pPr>
            <a:lvl3pPr lvl="2" algn="l">
              <a:lnSpc>
                <a:spcPct val="125000"/>
              </a:lnSpc>
              <a:spcBef>
                <a:spcPts val="0"/>
              </a:spcBef>
              <a:spcAft>
                <a:spcPts val="0"/>
              </a:spcAft>
              <a:buSzPts val="1800"/>
              <a:buNone/>
              <a:defRPr b="0">
                <a:solidFill>
                  <a:schemeClr val="dk1"/>
                </a:solidFill>
              </a:defRPr>
            </a:lvl3pPr>
            <a:lvl4pPr lvl="3" algn="l">
              <a:lnSpc>
                <a:spcPct val="125000"/>
              </a:lnSpc>
              <a:spcBef>
                <a:spcPts val="0"/>
              </a:spcBef>
              <a:spcAft>
                <a:spcPts val="0"/>
              </a:spcAft>
              <a:buSzPts val="1800"/>
              <a:buNone/>
              <a:defRPr b="0">
                <a:solidFill>
                  <a:schemeClr val="dk1"/>
                </a:solidFill>
              </a:defRPr>
            </a:lvl4pPr>
            <a:lvl5pPr lvl="4" algn="l">
              <a:lnSpc>
                <a:spcPct val="125000"/>
              </a:lnSpc>
              <a:spcBef>
                <a:spcPts val="0"/>
              </a:spcBef>
              <a:spcAft>
                <a:spcPts val="0"/>
              </a:spcAft>
              <a:buSzPts val="1800"/>
              <a:buNone/>
              <a:defRPr b="0">
                <a:solidFill>
                  <a:schemeClr val="dk1"/>
                </a:solidFill>
              </a:defRPr>
            </a:lvl5pPr>
            <a:lvl6pPr lvl="5" algn="l">
              <a:lnSpc>
                <a:spcPct val="125000"/>
              </a:lnSpc>
              <a:spcBef>
                <a:spcPts val="0"/>
              </a:spcBef>
              <a:spcAft>
                <a:spcPts val="0"/>
              </a:spcAft>
              <a:buSzPts val="1800"/>
              <a:buNone/>
              <a:defRPr b="0">
                <a:solidFill>
                  <a:schemeClr val="dk1"/>
                </a:solidFill>
              </a:defRPr>
            </a:lvl6pPr>
            <a:lvl7pPr lvl="6" algn="l">
              <a:lnSpc>
                <a:spcPct val="125000"/>
              </a:lnSpc>
              <a:spcBef>
                <a:spcPts val="0"/>
              </a:spcBef>
              <a:spcAft>
                <a:spcPts val="0"/>
              </a:spcAft>
              <a:buSzPts val="1800"/>
              <a:buNone/>
              <a:defRPr b="0">
                <a:solidFill>
                  <a:schemeClr val="dk1"/>
                </a:solidFill>
              </a:defRPr>
            </a:lvl7pPr>
            <a:lvl8pPr lvl="7" algn="l">
              <a:lnSpc>
                <a:spcPct val="125000"/>
              </a:lnSpc>
              <a:spcBef>
                <a:spcPts val="0"/>
              </a:spcBef>
              <a:spcAft>
                <a:spcPts val="0"/>
              </a:spcAft>
              <a:buSzPts val="1800"/>
              <a:buNone/>
              <a:defRPr b="0">
                <a:solidFill>
                  <a:schemeClr val="dk1"/>
                </a:solidFill>
              </a:defRPr>
            </a:lvl8pPr>
            <a:lvl9pPr lvl="8" algn="l">
              <a:lnSpc>
                <a:spcPct val="125000"/>
              </a:lnSpc>
              <a:spcBef>
                <a:spcPts val="0"/>
              </a:spcBef>
              <a:spcAft>
                <a:spcPts val="0"/>
              </a:spcAft>
              <a:buSzPts val="1800"/>
              <a:buNone/>
              <a:defRPr b="0">
                <a:solidFill>
                  <a:schemeClr val="dk1"/>
                </a:solidFill>
              </a:defRPr>
            </a:lvl9pPr>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66_Stat (Third)">
  <p:cSld name="TITLE_1_2_2_1_3">
    <p:bg>
      <p:bgPr>
        <a:solidFill>
          <a:schemeClr val="accent3"/>
        </a:solidFill>
        <a:effectLst/>
      </p:bgPr>
    </p:bg>
    <p:spTree>
      <p:nvGrpSpPr>
        <p:cNvPr id="1" name="Shape 521"/>
        <p:cNvGrpSpPr/>
        <p:nvPr/>
      </p:nvGrpSpPr>
      <p:grpSpPr>
        <a:xfrm>
          <a:off x="0" y="0"/>
          <a:ext cx="0" cy="0"/>
          <a:chOff x="0" y="0"/>
          <a:chExt cx="0" cy="0"/>
        </a:xfrm>
      </p:grpSpPr>
      <p:sp>
        <p:nvSpPr>
          <p:cNvPr id="522" name="Google Shape;522;p71"/>
          <p:cNvSpPr txBox="1">
            <a:spLocks noGrp="1"/>
          </p:cNvSpPr>
          <p:nvPr>
            <p:ph type="subTitle" idx="1"/>
          </p:nvPr>
        </p:nvSpPr>
        <p:spPr>
          <a:xfrm>
            <a:off x="699525"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523" name="Google Shape;523;p71"/>
          <p:cNvSpPr txBox="1">
            <a:spLocks noGrp="1"/>
          </p:cNvSpPr>
          <p:nvPr>
            <p:ph type="ctrTitle"/>
          </p:nvPr>
        </p:nvSpPr>
        <p:spPr>
          <a:xfrm>
            <a:off x="699500" y="3383280"/>
            <a:ext cx="4928700" cy="2203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14600"/>
              <a:buFont typeface="Arial"/>
              <a:buNone/>
              <a:defRPr sz="14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24" name="Google Shape;524;p71"/>
          <p:cNvSpPr txBox="1">
            <a:spLocks noGrp="1"/>
          </p:cNvSpPr>
          <p:nvPr>
            <p:ph type="subTitle" idx="2"/>
          </p:nvPr>
        </p:nvSpPr>
        <p:spPr>
          <a:xfrm>
            <a:off x="699535" y="5458968"/>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25" name="Google Shape;525;p71"/>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69_Stats (Third)">
  <p:cSld name="TITLE_1_2_3_3">
    <p:bg>
      <p:bgPr>
        <a:solidFill>
          <a:schemeClr val="accent3"/>
        </a:solidFill>
        <a:effectLst/>
      </p:bgPr>
    </p:bg>
    <p:spTree>
      <p:nvGrpSpPr>
        <p:cNvPr id="1" name="Shape 526"/>
        <p:cNvGrpSpPr/>
        <p:nvPr/>
      </p:nvGrpSpPr>
      <p:grpSpPr>
        <a:xfrm>
          <a:off x="0" y="0"/>
          <a:ext cx="0" cy="0"/>
          <a:chOff x="0" y="0"/>
          <a:chExt cx="0" cy="0"/>
        </a:xfrm>
      </p:grpSpPr>
      <p:sp>
        <p:nvSpPr>
          <p:cNvPr id="527" name="Google Shape;527;p72"/>
          <p:cNvSpPr txBox="1">
            <a:spLocks noGrp="1"/>
          </p:cNvSpPr>
          <p:nvPr>
            <p:ph type="subTitle" idx="1"/>
          </p:nvPr>
        </p:nvSpPr>
        <p:spPr>
          <a:xfrm>
            <a:off x="699516" y="699525"/>
            <a:ext cx="49287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2pPr>
            <a:lvl3pPr lvl="2"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3pPr>
            <a:lvl4pPr lvl="3"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4pPr>
            <a:lvl5pPr lvl="4"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5pPr>
            <a:lvl6pPr lvl="5"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6pPr>
            <a:lvl7pPr lvl="6"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7pPr>
            <a:lvl8pPr lvl="7"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8pPr>
            <a:lvl9pPr lvl="8" algn="l">
              <a:lnSpc>
                <a:spcPct val="120000"/>
              </a:lnSpc>
              <a:spcBef>
                <a:spcPts val="0"/>
              </a:spcBef>
              <a:spcAft>
                <a:spcPts val="0"/>
              </a:spcAft>
              <a:buSzPts val="1800"/>
              <a:buNone/>
              <a:defRPr sz="1800">
                <a:solidFill>
                  <a:schemeClr val="lt1"/>
                </a:solidFill>
                <a:latin typeface="Montserrat Medium"/>
                <a:ea typeface="Montserrat Medium"/>
                <a:cs typeface="Montserrat Medium"/>
                <a:sym typeface="Montserrat Medium"/>
              </a:defRPr>
            </a:lvl9pPr>
          </a:lstStyle>
          <a:p>
            <a:endParaRPr/>
          </a:p>
        </p:txBody>
      </p:sp>
      <p:sp>
        <p:nvSpPr>
          <p:cNvPr id="528" name="Google Shape;528;p72"/>
          <p:cNvSpPr txBox="1">
            <a:spLocks noGrp="1"/>
          </p:cNvSpPr>
          <p:nvPr>
            <p:ph type="ctrTitle"/>
          </p:nvPr>
        </p:nvSpPr>
        <p:spPr>
          <a:xfrm>
            <a:off x="699500" y="2468875"/>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29" name="Google Shape;529;p72"/>
          <p:cNvSpPr txBox="1">
            <a:spLocks noGrp="1"/>
          </p:cNvSpPr>
          <p:nvPr>
            <p:ph type="subTitle" idx="2"/>
          </p:nvPr>
        </p:nvSpPr>
        <p:spPr>
          <a:xfrm>
            <a:off x="699535" y="3970971"/>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
        <p:nvSpPr>
          <p:cNvPr id="530" name="Google Shape;530;p72"/>
          <p:cNvSpPr txBox="1">
            <a:spLocks noGrp="1"/>
          </p:cNvSpPr>
          <p:nvPr>
            <p:ph type="subTitle" idx="3"/>
          </p:nvPr>
        </p:nvSpPr>
        <p:spPr>
          <a:xfrm>
            <a:off x="699525" y="9171425"/>
            <a:ext cx="4928700" cy="420600"/>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SzPts val="1800"/>
              <a:buNone/>
              <a:defRPr sz="1400" b="0">
                <a:solidFill>
                  <a:schemeClr val="dk1"/>
                </a:solidFill>
              </a:defRPr>
            </a:lvl1pPr>
            <a:lvl2pPr lvl="1" algn="l">
              <a:lnSpc>
                <a:spcPct val="100000"/>
              </a:lnSpc>
              <a:spcBef>
                <a:spcPts val="0"/>
              </a:spcBef>
              <a:spcAft>
                <a:spcPts val="0"/>
              </a:spcAft>
              <a:buSzPts val="1800"/>
              <a:buNone/>
              <a:defRPr sz="1400" b="0">
                <a:solidFill>
                  <a:schemeClr val="dk1"/>
                </a:solidFill>
              </a:defRPr>
            </a:lvl2pPr>
            <a:lvl3pPr lvl="2" algn="l">
              <a:lnSpc>
                <a:spcPct val="100000"/>
              </a:lnSpc>
              <a:spcBef>
                <a:spcPts val="0"/>
              </a:spcBef>
              <a:spcAft>
                <a:spcPts val="0"/>
              </a:spcAft>
              <a:buSzPts val="1800"/>
              <a:buNone/>
              <a:defRPr sz="1400" b="0">
                <a:solidFill>
                  <a:schemeClr val="dk1"/>
                </a:solidFill>
              </a:defRPr>
            </a:lvl3pPr>
            <a:lvl4pPr lvl="3" algn="l">
              <a:lnSpc>
                <a:spcPct val="100000"/>
              </a:lnSpc>
              <a:spcBef>
                <a:spcPts val="0"/>
              </a:spcBef>
              <a:spcAft>
                <a:spcPts val="0"/>
              </a:spcAft>
              <a:buSzPts val="1800"/>
              <a:buNone/>
              <a:defRPr sz="1400" b="0">
                <a:solidFill>
                  <a:schemeClr val="dk1"/>
                </a:solidFill>
              </a:defRPr>
            </a:lvl4pPr>
            <a:lvl5pPr lvl="4" algn="l">
              <a:lnSpc>
                <a:spcPct val="100000"/>
              </a:lnSpc>
              <a:spcBef>
                <a:spcPts val="0"/>
              </a:spcBef>
              <a:spcAft>
                <a:spcPts val="0"/>
              </a:spcAft>
              <a:buSzPts val="1800"/>
              <a:buNone/>
              <a:defRPr sz="1400" b="0">
                <a:solidFill>
                  <a:schemeClr val="dk1"/>
                </a:solidFill>
              </a:defRPr>
            </a:lvl5pPr>
            <a:lvl6pPr lvl="5" algn="l">
              <a:lnSpc>
                <a:spcPct val="100000"/>
              </a:lnSpc>
              <a:spcBef>
                <a:spcPts val="0"/>
              </a:spcBef>
              <a:spcAft>
                <a:spcPts val="0"/>
              </a:spcAft>
              <a:buSzPts val="1800"/>
              <a:buNone/>
              <a:defRPr sz="1400" b="0">
                <a:solidFill>
                  <a:schemeClr val="dk1"/>
                </a:solidFill>
              </a:defRPr>
            </a:lvl6pPr>
            <a:lvl7pPr lvl="6" algn="l">
              <a:lnSpc>
                <a:spcPct val="100000"/>
              </a:lnSpc>
              <a:spcBef>
                <a:spcPts val="0"/>
              </a:spcBef>
              <a:spcAft>
                <a:spcPts val="0"/>
              </a:spcAft>
              <a:buSzPts val="1800"/>
              <a:buNone/>
              <a:defRPr sz="1400" b="0">
                <a:solidFill>
                  <a:schemeClr val="dk1"/>
                </a:solidFill>
              </a:defRPr>
            </a:lvl7pPr>
            <a:lvl8pPr lvl="7" algn="l">
              <a:lnSpc>
                <a:spcPct val="100000"/>
              </a:lnSpc>
              <a:spcBef>
                <a:spcPts val="0"/>
              </a:spcBef>
              <a:spcAft>
                <a:spcPts val="0"/>
              </a:spcAft>
              <a:buSzPts val="1800"/>
              <a:buNone/>
              <a:defRPr sz="1400" b="0">
                <a:solidFill>
                  <a:schemeClr val="dk1"/>
                </a:solidFill>
              </a:defRPr>
            </a:lvl8pPr>
            <a:lvl9pPr lvl="8" algn="l">
              <a:lnSpc>
                <a:spcPct val="100000"/>
              </a:lnSpc>
              <a:spcBef>
                <a:spcPts val="0"/>
              </a:spcBef>
              <a:spcAft>
                <a:spcPts val="0"/>
              </a:spcAft>
              <a:buSzPts val="1800"/>
              <a:buNone/>
              <a:defRPr sz="1400" b="0">
                <a:solidFill>
                  <a:schemeClr val="dk1"/>
                </a:solidFill>
              </a:defRPr>
            </a:lvl9pPr>
          </a:lstStyle>
          <a:p>
            <a:endParaRPr/>
          </a:p>
        </p:txBody>
      </p:sp>
      <p:sp>
        <p:nvSpPr>
          <p:cNvPr id="531" name="Google Shape;531;p72"/>
          <p:cNvSpPr txBox="1">
            <a:spLocks noGrp="1"/>
          </p:cNvSpPr>
          <p:nvPr>
            <p:ph type="ctrTitle" idx="4"/>
          </p:nvPr>
        </p:nvSpPr>
        <p:spPr>
          <a:xfrm>
            <a:off x="699500" y="5361701"/>
            <a:ext cx="4928700" cy="1476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1pPr>
            <a:lvl2pPr lvl="1"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2pPr>
            <a:lvl3pPr lvl="2"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3pPr>
            <a:lvl4pPr lvl="3"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4pPr>
            <a:lvl5pPr lvl="4"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5pPr>
            <a:lvl6pPr lvl="5"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6pPr>
            <a:lvl7pPr lvl="6"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7pPr>
            <a:lvl8pPr lvl="7"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8pPr>
            <a:lvl9pPr lvl="8" algn="l">
              <a:lnSpc>
                <a:spcPct val="100000"/>
              </a:lnSpc>
              <a:spcBef>
                <a:spcPts val="0"/>
              </a:spcBef>
              <a:spcAft>
                <a:spcPts val="0"/>
              </a:spcAft>
              <a:buClr>
                <a:schemeClr val="dk2"/>
              </a:buClr>
              <a:buSzPts val="9600"/>
              <a:buFont typeface="Arial"/>
              <a:buNone/>
              <a:defRPr sz="9600" b="1">
                <a:solidFill>
                  <a:schemeClr val="dk2"/>
                </a:solidFill>
                <a:latin typeface="Arial"/>
                <a:ea typeface="Arial"/>
                <a:cs typeface="Arial"/>
                <a:sym typeface="Arial"/>
              </a:defRPr>
            </a:lvl9pPr>
          </a:lstStyle>
          <a:p>
            <a:endParaRPr/>
          </a:p>
        </p:txBody>
      </p:sp>
      <p:sp>
        <p:nvSpPr>
          <p:cNvPr id="532" name="Google Shape;532;p72"/>
          <p:cNvSpPr txBox="1">
            <a:spLocks noGrp="1"/>
          </p:cNvSpPr>
          <p:nvPr>
            <p:ph type="subTitle" idx="5"/>
          </p:nvPr>
        </p:nvSpPr>
        <p:spPr>
          <a:xfrm>
            <a:off x="699535" y="6864100"/>
            <a:ext cx="49287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b="0">
                <a:solidFill>
                  <a:schemeClr val="dk1"/>
                </a:solidFill>
              </a:defRPr>
            </a:lvl1pPr>
            <a:lvl2pPr lvl="1" algn="l">
              <a:lnSpc>
                <a:spcPct val="125000"/>
              </a:lnSpc>
              <a:spcBef>
                <a:spcPts val="0"/>
              </a:spcBef>
              <a:spcAft>
                <a:spcPts val="0"/>
              </a:spcAft>
              <a:buSzPts val="1800"/>
              <a:buNone/>
              <a:defRPr sz="1800" b="0">
                <a:solidFill>
                  <a:schemeClr val="dk1"/>
                </a:solidFill>
              </a:defRPr>
            </a:lvl2pPr>
            <a:lvl3pPr lvl="2" algn="l">
              <a:lnSpc>
                <a:spcPct val="125000"/>
              </a:lnSpc>
              <a:spcBef>
                <a:spcPts val="0"/>
              </a:spcBef>
              <a:spcAft>
                <a:spcPts val="0"/>
              </a:spcAft>
              <a:buSzPts val="1800"/>
              <a:buNone/>
              <a:defRPr sz="1800" b="0">
                <a:solidFill>
                  <a:schemeClr val="dk1"/>
                </a:solidFill>
              </a:defRPr>
            </a:lvl3pPr>
            <a:lvl4pPr lvl="3" algn="l">
              <a:lnSpc>
                <a:spcPct val="125000"/>
              </a:lnSpc>
              <a:spcBef>
                <a:spcPts val="0"/>
              </a:spcBef>
              <a:spcAft>
                <a:spcPts val="0"/>
              </a:spcAft>
              <a:buSzPts val="1800"/>
              <a:buNone/>
              <a:defRPr sz="1800" b="0">
                <a:solidFill>
                  <a:schemeClr val="dk1"/>
                </a:solidFill>
              </a:defRPr>
            </a:lvl4pPr>
            <a:lvl5pPr lvl="4" algn="l">
              <a:lnSpc>
                <a:spcPct val="125000"/>
              </a:lnSpc>
              <a:spcBef>
                <a:spcPts val="0"/>
              </a:spcBef>
              <a:spcAft>
                <a:spcPts val="0"/>
              </a:spcAft>
              <a:buSzPts val="1800"/>
              <a:buNone/>
              <a:defRPr sz="1800" b="0">
                <a:solidFill>
                  <a:schemeClr val="dk1"/>
                </a:solidFill>
              </a:defRPr>
            </a:lvl5pPr>
            <a:lvl6pPr lvl="5" algn="l">
              <a:lnSpc>
                <a:spcPct val="125000"/>
              </a:lnSpc>
              <a:spcBef>
                <a:spcPts val="0"/>
              </a:spcBef>
              <a:spcAft>
                <a:spcPts val="0"/>
              </a:spcAft>
              <a:buSzPts val="1800"/>
              <a:buNone/>
              <a:defRPr sz="1800" b="0">
                <a:solidFill>
                  <a:schemeClr val="dk1"/>
                </a:solidFill>
              </a:defRPr>
            </a:lvl6pPr>
            <a:lvl7pPr lvl="6" algn="l">
              <a:lnSpc>
                <a:spcPct val="125000"/>
              </a:lnSpc>
              <a:spcBef>
                <a:spcPts val="0"/>
              </a:spcBef>
              <a:spcAft>
                <a:spcPts val="0"/>
              </a:spcAft>
              <a:buSzPts val="1800"/>
              <a:buNone/>
              <a:defRPr sz="1800" b="0">
                <a:solidFill>
                  <a:schemeClr val="dk1"/>
                </a:solidFill>
              </a:defRPr>
            </a:lvl7pPr>
            <a:lvl8pPr lvl="7" algn="l">
              <a:lnSpc>
                <a:spcPct val="125000"/>
              </a:lnSpc>
              <a:spcBef>
                <a:spcPts val="0"/>
              </a:spcBef>
              <a:spcAft>
                <a:spcPts val="0"/>
              </a:spcAft>
              <a:buSzPts val="1800"/>
              <a:buNone/>
              <a:defRPr sz="1800" b="0">
                <a:solidFill>
                  <a:schemeClr val="dk1"/>
                </a:solidFill>
              </a:defRPr>
            </a:lvl8pPr>
            <a:lvl9pPr lvl="8" algn="l">
              <a:lnSpc>
                <a:spcPct val="125000"/>
              </a:lnSpc>
              <a:spcBef>
                <a:spcPts val="0"/>
              </a:spcBef>
              <a:spcAft>
                <a:spcPts val="0"/>
              </a:spcAft>
              <a:buSzPts val="1800"/>
              <a:buNone/>
              <a:defRPr sz="1800" b="0">
                <a:solidFill>
                  <a:schemeClr val="dk1"/>
                </a:solidFill>
              </a:defRPr>
            </a:lvl9pPr>
          </a:lstStyle>
          <a:p>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72_End Card">
  <p:cSld name="SECTION_HEADER_2_1_2_3_1_2">
    <p:bg>
      <p:bgPr>
        <a:solidFill>
          <a:schemeClr val="accent3"/>
        </a:solidFill>
        <a:effectLst/>
      </p:bgPr>
    </p:bg>
    <p:spTree>
      <p:nvGrpSpPr>
        <p:cNvPr id="1" name="Shape 533"/>
        <p:cNvGrpSpPr/>
        <p:nvPr/>
      </p:nvGrpSpPr>
      <p:grpSpPr>
        <a:xfrm>
          <a:off x="0" y="0"/>
          <a:ext cx="0" cy="0"/>
          <a:chOff x="0" y="0"/>
          <a:chExt cx="0" cy="0"/>
        </a:xfrm>
      </p:grpSpPr>
      <p:sp>
        <p:nvSpPr>
          <p:cNvPr id="534" name="Google Shape;534;p73"/>
          <p:cNvSpPr/>
          <p:nvPr/>
        </p:nvSpPr>
        <p:spPr>
          <a:xfrm>
            <a:off x="15072948" y="4973724"/>
            <a:ext cx="328432" cy="339451"/>
          </a:xfrm>
          <a:custGeom>
            <a:avLst/>
            <a:gdLst/>
            <a:ahLst/>
            <a:cxnLst/>
            <a:rect l="l" t="t" r="r" b="b"/>
            <a:pathLst>
              <a:path w="710124" h="707190" extrusionOk="0">
                <a:moveTo>
                  <a:pt x="355028" y="0"/>
                </a:moveTo>
                <a:cubicBezTo>
                  <a:pt x="155107" y="0"/>
                  <a:pt x="26" y="145938"/>
                  <a:pt x="26" y="343083"/>
                </a:cubicBezTo>
                <a:cubicBezTo>
                  <a:pt x="-1174" y="439702"/>
                  <a:pt x="39439" y="532158"/>
                  <a:pt x="111505" y="596839"/>
                </a:cubicBezTo>
                <a:cubicBezTo>
                  <a:pt x="117284" y="601979"/>
                  <a:pt x="120721" y="609233"/>
                  <a:pt x="121025" y="616942"/>
                </a:cubicBezTo>
                <a:lnTo>
                  <a:pt x="122929" y="679812"/>
                </a:lnTo>
                <a:cubicBezTo>
                  <a:pt x="123520" y="695516"/>
                  <a:pt x="136781" y="707758"/>
                  <a:pt x="152546" y="707170"/>
                </a:cubicBezTo>
                <a:cubicBezTo>
                  <a:pt x="156088" y="707037"/>
                  <a:pt x="159572" y="706250"/>
                  <a:pt x="162818" y="704847"/>
                </a:cubicBezTo>
                <a:lnTo>
                  <a:pt x="233267" y="673933"/>
                </a:lnTo>
                <a:cubicBezTo>
                  <a:pt x="239264" y="671297"/>
                  <a:pt x="245985" y="670794"/>
                  <a:pt x="252307" y="672511"/>
                </a:cubicBezTo>
                <a:cubicBezTo>
                  <a:pt x="285779" y="681624"/>
                  <a:pt x="320328" y="686185"/>
                  <a:pt x="355028" y="686071"/>
                </a:cubicBezTo>
                <a:cubicBezTo>
                  <a:pt x="554948" y="686071"/>
                  <a:pt x="710125" y="540133"/>
                  <a:pt x="710125" y="343083"/>
                </a:cubicBezTo>
                <a:cubicBezTo>
                  <a:pt x="710125" y="146033"/>
                  <a:pt x="555139" y="0"/>
                  <a:pt x="355028" y="0"/>
                </a:cubicBezTo>
                <a:close/>
                <a:moveTo>
                  <a:pt x="568277" y="263997"/>
                </a:moveTo>
                <a:lnTo>
                  <a:pt x="464032" y="428332"/>
                </a:lnTo>
                <a:cubicBezTo>
                  <a:pt x="448295" y="453120"/>
                  <a:pt x="415366" y="460516"/>
                  <a:pt x="390480" y="444841"/>
                </a:cubicBezTo>
                <a:cubicBezTo>
                  <a:pt x="389290" y="444092"/>
                  <a:pt x="388139" y="443296"/>
                  <a:pt x="387015" y="442461"/>
                </a:cubicBezTo>
                <a:lnTo>
                  <a:pt x="304096" y="380919"/>
                </a:lnTo>
                <a:cubicBezTo>
                  <a:pt x="296489" y="375201"/>
                  <a:pt x="285998" y="375201"/>
                  <a:pt x="278391" y="380919"/>
                </a:cubicBezTo>
                <a:lnTo>
                  <a:pt x="166341" y="465599"/>
                </a:lnTo>
                <a:cubicBezTo>
                  <a:pt x="158925" y="471203"/>
                  <a:pt x="148357" y="469762"/>
                  <a:pt x="142731" y="462384"/>
                </a:cubicBezTo>
                <a:cubicBezTo>
                  <a:pt x="138495" y="456827"/>
                  <a:pt x="138152" y="449232"/>
                  <a:pt x="141874" y="443315"/>
                </a:cubicBezTo>
                <a:lnTo>
                  <a:pt x="246594" y="278506"/>
                </a:lnTo>
                <a:cubicBezTo>
                  <a:pt x="262293" y="253695"/>
                  <a:pt x="295214" y="246256"/>
                  <a:pt x="320118" y="261893"/>
                </a:cubicBezTo>
                <a:cubicBezTo>
                  <a:pt x="321317" y="262643"/>
                  <a:pt x="322479" y="263440"/>
                  <a:pt x="323612" y="264282"/>
                </a:cubicBezTo>
                <a:lnTo>
                  <a:pt x="406531" y="326299"/>
                </a:lnTo>
                <a:cubicBezTo>
                  <a:pt x="414119" y="331969"/>
                  <a:pt x="424553" y="331969"/>
                  <a:pt x="432140" y="326299"/>
                </a:cubicBezTo>
                <a:lnTo>
                  <a:pt x="544191" y="241618"/>
                </a:lnTo>
                <a:cubicBezTo>
                  <a:pt x="551836" y="236331"/>
                  <a:pt x="562336" y="238218"/>
                  <a:pt x="567639" y="245832"/>
                </a:cubicBezTo>
                <a:cubicBezTo>
                  <a:pt x="571408" y="251239"/>
                  <a:pt x="571656" y="258342"/>
                  <a:pt x="568277" y="26399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35" name="Google Shape;535;p73"/>
          <p:cNvSpPr/>
          <p:nvPr/>
        </p:nvSpPr>
        <p:spPr>
          <a:xfrm>
            <a:off x="16032027" y="4972947"/>
            <a:ext cx="328288" cy="340969"/>
          </a:xfrm>
          <a:custGeom>
            <a:avLst/>
            <a:gdLst/>
            <a:ahLst/>
            <a:cxnLst/>
            <a:rect l="l" t="t" r="r" b="b"/>
            <a:pathLst>
              <a:path w="709812" h="710353" extrusionOk="0">
                <a:moveTo>
                  <a:pt x="606426" y="103179"/>
                </a:moveTo>
                <a:cubicBezTo>
                  <a:pt x="468385" y="-34351"/>
                  <a:pt x="244569" y="-34399"/>
                  <a:pt x="106529" y="103072"/>
                </a:cubicBezTo>
                <a:cubicBezTo>
                  <a:pt x="-6569" y="215682"/>
                  <a:pt x="-29702" y="389896"/>
                  <a:pt x="50171" y="527907"/>
                </a:cubicBezTo>
                <a:lnTo>
                  <a:pt x="0" y="710354"/>
                </a:lnTo>
                <a:lnTo>
                  <a:pt x="187354" y="661423"/>
                </a:lnTo>
                <a:cubicBezTo>
                  <a:pt x="239238" y="689558"/>
                  <a:pt x="297310" y="704294"/>
                  <a:pt x="356334" y="704285"/>
                </a:cubicBezTo>
                <a:lnTo>
                  <a:pt x="356334" y="704285"/>
                </a:lnTo>
                <a:cubicBezTo>
                  <a:pt x="551590" y="704209"/>
                  <a:pt x="709813" y="546474"/>
                  <a:pt x="709813" y="351966"/>
                </a:cubicBezTo>
                <a:cubicBezTo>
                  <a:pt x="709718" y="258662"/>
                  <a:pt x="672495" y="169185"/>
                  <a:pt x="606330" y="103179"/>
                </a:cubicBezTo>
                <a:close/>
                <a:moveTo>
                  <a:pt x="356429" y="644829"/>
                </a:moveTo>
                <a:lnTo>
                  <a:pt x="356429" y="644829"/>
                </a:lnTo>
                <a:cubicBezTo>
                  <a:pt x="303783" y="644838"/>
                  <a:pt x="252186" y="630756"/>
                  <a:pt x="206870" y="604053"/>
                </a:cubicBezTo>
                <a:lnTo>
                  <a:pt x="196112" y="597700"/>
                </a:lnTo>
                <a:lnTo>
                  <a:pt x="84918" y="626717"/>
                </a:lnTo>
                <a:lnTo>
                  <a:pt x="114620" y="518804"/>
                </a:lnTo>
                <a:lnTo>
                  <a:pt x="107671" y="507709"/>
                </a:lnTo>
                <a:cubicBezTo>
                  <a:pt x="21420" y="370798"/>
                  <a:pt x="62927" y="190191"/>
                  <a:pt x="200396" y="104302"/>
                </a:cubicBezTo>
                <a:cubicBezTo>
                  <a:pt x="337866" y="18413"/>
                  <a:pt x="519222" y="59771"/>
                  <a:pt x="605378" y="196678"/>
                </a:cubicBezTo>
                <a:cubicBezTo>
                  <a:pt x="691629" y="333588"/>
                  <a:pt x="650122" y="514195"/>
                  <a:pt x="512653" y="600089"/>
                </a:cubicBezTo>
                <a:cubicBezTo>
                  <a:pt x="465910" y="629324"/>
                  <a:pt x="411741" y="644829"/>
                  <a:pt x="356525" y="644829"/>
                </a:cubicBezTo>
                <a:close/>
                <a:moveTo>
                  <a:pt x="517604" y="425684"/>
                </a:moveTo>
                <a:cubicBezTo>
                  <a:pt x="508750" y="421227"/>
                  <a:pt x="465339" y="399986"/>
                  <a:pt x="457246" y="397236"/>
                </a:cubicBezTo>
                <a:cubicBezTo>
                  <a:pt x="449154" y="394486"/>
                  <a:pt x="443252" y="392874"/>
                  <a:pt x="437350" y="401598"/>
                </a:cubicBezTo>
                <a:cubicBezTo>
                  <a:pt x="431447" y="410322"/>
                  <a:pt x="414501" y="430046"/>
                  <a:pt x="409361" y="436115"/>
                </a:cubicBezTo>
                <a:cubicBezTo>
                  <a:pt x="404220" y="442184"/>
                  <a:pt x="399079" y="442753"/>
                  <a:pt x="390321" y="438296"/>
                </a:cubicBezTo>
                <a:cubicBezTo>
                  <a:pt x="364332" y="427969"/>
                  <a:pt x="340246" y="413205"/>
                  <a:pt x="319301" y="394676"/>
                </a:cubicBezTo>
                <a:cubicBezTo>
                  <a:pt x="299976" y="376867"/>
                  <a:pt x="283412" y="356318"/>
                  <a:pt x="270179" y="333702"/>
                </a:cubicBezTo>
                <a:cubicBezTo>
                  <a:pt x="265037" y="324883"/>
                  <a:pt x="269607" y="320142"/>
                  <a:pt x="274081" y="315780"/>
                </a:cubicBezTo>
                <a:cubicBezTo>
                  <a:pt x="278556" y="311418"/>
                  <a:pt x="282935" y="305539"/>
                  <a:pt x="287314" y="300323"/>
                </a:cubicBezTo>
                <a:cubicBezTo>
                  <a:pt x="290932" y="295895"/>
                  <a:pt x="293883" y="290983"/>
                  <a:pt x="296168" y="285720"/>
                </a:cubicBezTo>
                <a:cubicBezTo>
                  <a:pt x="298548" y="280770"/>
                  <a:pt x="298262" y="274960"/>
                  <a:pt x="295406" y="270263"/>
                </a:cubicBezTo>
                <a:cubicBezTo>
                  <a:pt x="293216" y="265901"/>
                  <a:pt x="275509" y="222850"/>
                  <a:pt x="268179" y="204928"/>
                </a:cubicBezTo>
                <a:cubicBezTo>
                  <a:pt x="260848" y="187005"/>
                  <a:pt x="253708" y="190135"/>
                  <a:pt x="248282" y="189850"/>
                </a:cubicBezTo>
                <a:cubicBezTo>
                  <a:pt x="242856" y="189566"/>
                  <a:pt x="237238" y="189850"/>
                  <a:pt x="231431" y="189850"/>
                </a:cubicBezTo>
                <a:cubicBezTo>
                  <a:pt x="222388" y="190071"/>
                  <a:pt x="213820" y="194059"/>
                  <a:pt x="207822" y="200850"/>
                </a:cubicBezTo>
                <a:cubicBezTo>
                  <a:pt x="187639" y="219899"/>
                  <a:pt x="176405" y="246537"/>
                  <a:pt x="176882" y="274246"/>
                </a:cubicBezTo>
                <a:cubicBezTo>
                  <a:pt x="176882" y="317487"/>
                  <a:pt x="208583" y="359590"/>
                  <a:pt x="212963" y="365185"/>
                </a:cubicBezTo>
                <a:cubicBezTo>
                  <a:pt x="217342" y="370779"/>
                  <a:pt x="275223" y="460011"/>
                  <a:pt x="363855" y="497942"/>
                </a:cubicBezTo>
                <a:cubicBezTo>
                  <a:pt x="380325" y="505158"/>
                  <a:pt x="397080" y="511493"/>
                  <a:pt x="414217" y="516907"/>
                </a:cubicBezTo>
                <a:cubicBezTo>
                  <a:pt x="432209" y="522322"/>
                  <a:pt x="451249" y="523488"/>
                  <a:pt x="469813" y="520321"/>
                </a:cubicBezTo>
                <a:cubicBezTo>
                  <a:pt x="486759" y="517856"/>
                  <a:pt x="522078" y="499080"/>
                  <a:pt x="529409" y="478503"/>
                </a:cubicBezTo>
                <a:cubicBezTo>
                  <a:pt x="535216" y="465369"/>
                  <a:pt x="537024" y="450832"/>
                  <a:pt x="534644" y="436684"/>
                </a:cubicBezTo>
                <a:cubicBezTo>
                  <a:pt x="532264" y="432227"/>
                  <a:pt x="526362" y="429951"/>
                  <a:pt x="517604" y="425684"/>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36" name="Google Shape;536;p73"/>
          <p:cNvSpPr/>
          <p:nvPr/>
        </p:nvSpPr>
        <p:spPr>
          <a:xfrm>
            <a:off x="15555243" y="4976592"/>
            <a:ext cx="322873" cy="333774"/>
          </a:xfrm>
          <a:custGeom>
            <a:avLst/>
            <a:gdLst/>
            <a:ahLst/>
            <a:cxnLst/>
            <a:rect l="l" t="t" r="r" b="b"/>
            <a:pathLst>
              <a:path w="698103" h="695363" extrusionOk="0">
                <a:moveTo>
                  <a:pt x="679730" y="119956"/>
                </a:moveTo>
                <a:cubicBezTo>
                  <a:pt x="661642" y="73239"/>
                  <a:pt x="624609" y="36315"/>
                  <a:pt x="577675" y="18302"/>
                </a:cubicBezTo>
                <a:cubicBezTo>
                  <a:pt x="550543" y="8153"/>
                  <a:pt x="521888" y="2670"/>
                  <a:pt x="492948" y="2086"/>
                </a:cubicBezTo>
                <a:cubicBezTo>
                  <a:pt x="455724" y="379"/>
                  <a:pt x="443824" y="0"/>
                  <a:pt x="349005" y="0"/>
                </a:cubicBezTo>
                <a:cubicBezTo>
                  <a:pt x="254184" y="0"/>
                  <a:pt x="242380" y="0"/>
                  <a:pt x="205156" y="2086"/>
                </a:cubicBezTo>
                <a:cubicBezTo>
                  <a:pt x="176216" y="2670"/>
                  <a:pt x="147560" y="8153"/>
                  <a:pt x="120429" y="18302"/>
                </a:cubicBezTo>
                <a:cubicBezTo>
                  <a:pt x="73494" y="36315"/>
                  <a:pt x="36461" y="73239"/>
                  <a:pt x="18373" y="119956"/>
                </a:cubicBezTo>
                <a:cubicBezTo>
                  <a:pt x="8187" y="146963"/>
                  <a:pt x="2666" y="175503"/>
                  <a:pt x="2094" y="204352"/>
                </a:cubicBezTo>
                <a:cubicBezTo>
                  <a:pt x="380" y="241429"/>
                  <a:pt x="0" y="253282"/>
                  <a:pt x="0" y="347635"/>
                </a:cubicBezTo>
                <a:cubicBezTo>
                  <a:pt x="0" y="441987"/>
                  <a:pt x="0" y="453935"/>
                  <a:pt x="2094" y="491012"/>
                </a:cubicBezTo>
                <a:cubicBezTo>
                  <a:pt x="2666" y="519859"/>
                  <a:pt x="8187" y="548402"/>
                  <a:pt x="18373" y="575408"/>
                </a:cubicBezTo>
                <a:cubicBezTo>
                  <a:pt x="36557" y="622072"/>
                  <a:pt x="73590" y="658969"/>
                  <a:pt x="120429" y="677062"/>
                </a:cubicBezTo>
                <a:cubicBezTo>
                  <a:pt x="147560" y="687218"/>
                  <a:pt x="176216" y="692671"/>
                  <a:pt x="205156" y="693183"/>
                </a:cubicBezTo>
                <a:cubicBezTo>
                  <a:pt x="242380" y="694890"/>
                  <a:pt x="254280" y="695364"/>
                  <a:pt x="349005" y="695364"/>
                </a:cubicBezTo>
                <a:cubicBezTo>
                  <a:pt x="443729" y="695364"/>
                  <a:pt x="455724" y="695364"/>
                  <a:pt x="492948" y="693183"/>
                </a:cubicBezTo>
                <a:cubicBezTo>
                  <a:pt x="521888" y="692671"/>
                  <a:pt x="550543" y="687218"/>
                  <a:pt x="577675" y="677062"/>
                </a:cubicBezTo>
                <a:cubicBezTo>
                  <a:pt x="624514" y="658969"/>
                  <a:pt x="661547" y="622072"/>
                  <a:pt x="679730" y="575408"/>
                </a:cubicBezTo>
                <a:cubicBezTo>
                  <a:pt x="689916" y="548402"/>
                  <a:pt x="695438" y="519859"/>
                  <a:pt x="696009" y="491012"/>
                </a:cubicBezTo>
                <a:cubicBezTo>
                  <a:pt x="697628" y="453935"/>
                  <a:pt x="698104" y="442082"/>
                  <a:pt x="698104" y="347635"/>
                </a:cubicBezTo>
                <a:cubicBezTo>
                  <a:pt x="698104" y="253187"/>
                  <a:pt x="698104" y="241429"/>
                  <a:pt x="696009" y="204352"/>
                </a:cubicBezTo>
                <a:cubicBezTo>
                  <a:pt x="695438" y="175503"/>
                  <a:pt x="689916" y="146963"/>
                  <a:pt x="679730" y="119956"/>
                </a:cubicBezTo>
                <a:close/>
                <a:moveTo>
                  <a:pt x="633177" y="488168"/>
                </a:moveTo>
                <a:cubicBezTo>
                  <a:pt x="632892" y="510224"/>
                  <a:pt x="628797" y="532072"/>
                  <a:pt x="621087" y="552745"/>
                </a:cubicBezTo>
                <a:cubicBezTo>
                  <a:pt x="615566" y="567851"/>
                  <a:pt x="606616" y="581506"/>
                  <a:pt x="595002" y="592667"/>
                </a:cubicBezTo>
                <a:cubicBezTo>
                  <a:pt x="583768" y="604217"/>
                  <a:pt x="570060" y="613092"/>
                  <a:pt x="554922" y="618649"/>
                </a:cubicBezTo>
                <a:cubicBezTo>
                  <a:pt x="534169" y="626330"/>
                  <a:pt x="512272" y="630408"/>
                  <a:pt x="490091" y="630692"/>
                </a:cubicBezTo>
                <a:cubicBezTo>
                  <a:pt x="453249" y="632304"/>
                  <a:pt x="442491" y="632683"/>
                  <a:pt x="349005" y="632683"/>
                </a:cubicBezTo>
                <a:cubicBezTo>
                  <a:pt x="255517" y="632683"/>
                  <a:pt x="244855" y="632683"/>
                  <a:pt x="208012" y="630692"/>
                </a:cubicBezTo>
                <a:cubicBezTo>
                  <a:pt x="185831" y="630417"/>
                  <a:pt x="163935" y="626349"/>
                  <a:pt x="143180" y="618649"/>
                </a:cubicBezTo>
                <a:cubicBezTo>
                  <a:pt x="112622" y="607014"/>
                  <a:pt x="88440" y="583080"/>
                  <a:pt x="76540" y="552745"/>
                </a:cubicBezTo>
                <a:cubicBezTo>
                  <a:pt x="68925" y="532044"/>
                  <a:pt x="64831" y="510215"/>
                  <a:pt x="64546" y="488168"/>
                </a:cubicBezTo>
                <a:cubicBezTo>
                  <a:pt x="62927" y="451470"/>
                  <a:pt x="62546" y="440754"/>
                  <a:pt x="62546" y="347635"/>
                </a:cubicBezTo>
                <a:cubicBezTo>
                  <a:pt x="62546" y="254515"/>
                  <a:pt x="62546" y="243325"/>
                  <a:pt x="64546" y="207196"/>
                </a:cubicBezTo>
                <a:cubicBezTo>
                  <a:pt x="64831" y="185149"/>
                  <a:pt x="68925" y="163312"/>
                  <a:pt x="76540" y="142619"/>
                </a:cubicBezTo>
                <a:cubicBezTo>
                  <a:pt x="88346" y="112140"/>
                  <a:pt x="112622" y="88043"/>
                  <a:pt x="143180" y="76241"/>
                </a:cubicBezTo>
                <a:cubicBezTo>
                  <a:pt x="163935" y="68590"/>
                  <a:pt x="185831" y="64549"/>
                  <a:pt x="208012" y="64292"/>
                </a:cubicBezTo>
                <a:cubicBezTo>
                  <a:pt x="244855" y="62586"/>
                  <a:pt x="255613" y="62301"/>
                  <a:pt x="349005" y="62301"/>
                </a:cubicBezTo>
                <a:cubicBezTo>
                  <a:pt x="442396" y="62301"/>
                  <a:pt x="453725" y="62301"/>
                  <a:pt x="490091" y="64292"/>
                </a:cubicBezTo>
                <a:cubicBezTo>
                  <a:pt x="512272" y="64560"/>
                  <a:pt x="534169" y="68601"/>
                  <a:pt x="554922" y="76241"/>
                </a:cubicBezTo>
                <a:cubicBezTo>
                  <a:pt x="570060" y="81830"/>
                  <a:pt x="583768" y="90742"/>
                  <a:pt x="595002" y="102318"/>
                </a:cubicBezTo>
                <a:cubicBezTo>
                  <a:pt x="606616" y="113480"/>
                  <a:pt x="615566" y="127132"/>
                  <a:pt x="621087" y="142240"/>
                </a:cubicBezTo>
                <a:cubicBezTo>
                  <a:pt x="628797" y="162910"/>
                  <a:pt x="632892" y="184758"/>
                  <a:pt x="633177" y="206817"/>
                </a:cubicBezTo>
                <a:cubicBezTo>
                  <a:pt x="634795" y="243420"/>
                  <a:pt x="635176" y="254230"/>
                  <a:pt x="635176" y="347255"/>
                </a:cubicBezTo>
                <a:cubicBezTo>
                  <a:pt x="635176" y="440280"/>
                  <a:pt x="634795" y="451470"/>
                  <a:pt x="633177" y="488168"/>
                </a:cubicBezTo>
                <a:close/>
                <a:moveTo>
                  <a:pt x="349005" y="169171"/>
                </a:moveTo>
                <a:cubicBezTo>
                  <a:pt x="249996" y="169171"/>
                  <a:pt x="169742" y="249114"/>
                  <a:pt x="169742" y="347729"/>
                </a:cubicBezTo>
                <a:cubicBezTo>
                  <a:pt x="169742" y="446349"/>
                  <a:pt x="249996" y="526288"/>
                  <a:pt x="349005" y="526288"/>
                </a:cubicBezTo>
                <a:cubicBezTo>
                  <a:pt x="448012" y="526288"/>
                  <a:pt x="528266" y="446349"/>
                  <a:pt x="528266" y="347729"/>
                </a:cubicBezTo>
                <a:cubicBezTo>
                  <a:pt x="528266" y="347701"/>
                  <a:pt x="528266" y="347663"/>
                  <a:pt x="528266" y="347635"/>
                </a:cubicBezTo>
                <a:cubicBezTo>
                  <a:pt x="528171" y="249057"/>
                  <a:pt x="448012" y="169171"/>
                  <a:pt x="349005" y="169171"/>
                </a:cubicBezTo>
                <a:close/>
                <a:moveTo>
                  <a:pt x="349005" y="463133"/>
                </a:moveTo>
                <a:cubicBezTo>
                  <a:pt x="284744" y="463077"/>
                  <a:pt x="232669" y="411159"/>
                  <a:pt x="232764" y="347160"/>
                </a:cubicBezTo>
                <a:cubicBezTo>
                  <a:pt x="232860" y="283162"/>
                  <a:pt x="284934" y="231325"/>
                  <a:pt x="349194" y="231377"/>
                </a:cubicBezTo>
                <a:cubicBezTo>
                  <a:pt x="413454" y="231429"/>
                  <a:pt x="465434" y="283295"/>
                  <a:pt x="465434" y="347255"/>
                </a:cubicBezTo>
                <a:cubicBezTo>
                  <a:pt x="465625" y="411301"/>
                  <a:pt x="413550" y="463352"/>
                  <a:pt x="349289" y="463513"/>
                </a:cubicBezTo>
                <a:cubicBezTo>
                  <a:pt x="349194" y="463513"/>
                  <a:pt x="349099" y="463513"/>
                  <a:pt x="349005" y="463513"/>
                </a:cubicBezTo>
                <a:close/>
                <a:moveTo>
                  <a:pt x="535311" y="119956"/>
                </a:moveTo>
                <a:cubicBezTo>
                  <a:pt x="512177" y="119956"/>
                  <a:pt x="493423" y="138636"/>
                  <a:pt x="493423" y="161680"/>
                </a:cubicBezTo>
                <a:cubicBezTo>
                  <a:pt x="493423" y="184723"/>
                  <a:pt x="512177" y="203403"/>
                  <a:pt x="535311" y="203403"/>
                </a:cubicBezTo>
                <a:cubicBezTo>
                  <a:pt x="558445" y="203403"/>
                  <a:pt x="577200" y="184723"/>
                  <a:pt x="577200" y="161680"/>
                </a:cubicBezTo>
                <a:cubicBezTo>
                  <a:pt x="577009" y="138784"/>
                  <a:pt x="558255" y="120334"/>
                  <a:pt x="535311" y="120335"/>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37" name="Google Shape;537;p73"/>
          <p:cNvSpPr/>
          <p:nvPr/>
        </p:nvSpPr>
        <p:spPr>
          <a:xfrm>
            <a:off x="14593405" y="4974725"/>
            <a:ext cx="328534" cy="337462"/>
          </a:xfrm>
          <a:custGeom>
            <a:avLst/>
            <a:gdLst/>
            <a:ahLst/>
            <a:cxnLst/>
            <a:rect l="l" t="t" r="r" b="b"/>
            <a:pathLst>
              <a:path w="710343" h="703045" extrusionOk="0">
                <a:moveTo>
                  <a:pt x="354717" y="0"/>
                </a:moveTo>
                <a:cubicBezTo>
                  <a:pt x="158604" y="209"/>
                  <a:pt x="-209" y="158735"/>
                  <a:pt x="0" y="354083"/>
                </a:cubicBezTo>
                <a:cubicBezTo>
                  <a:pt x="181" y="527900"/>
                  <a:pt x="127140" y="675830"/>
                  <a:pt x="299501" y="703045"/>
                </a:cubicBezTo>
                <a:lnTo>
                  <a:pt x="299501" y="455832"/>
                </a:lnTo>
                <a:lnTo>
                  <a:pt x="208774" y="455832"/>
                </a:lnTo>
                <a:lnTo>
                  <a:pt x="208774" y="353704"/>
                </a:lnTo>
                <a:lnTo>
                  <a:pt x="299501" y="353704"/>
                </a:lnTo>
                <a:lnTo>
                  <a:pt x="299501" y="275756"/>
                </a:lnTo>
                <a:cubicBezTo>
                  <a:pt x="299501" y="187093"/>
                  <a:pt x="352241" y="137973"/>
                  <a:pt x="432781" y="137973"/>
                </a:cubicBezTo>
                <a:cubicBezTo>
                  <a:pt x="459342" y="138361"/>
                  <a:pt x="485826" y="140866"/>
                  <a:pt x="511988" y="145464"/>
                </a:cubicBezTo>
                <a:lnTo>
                  <a:pt x="511988" y="231852"/>
                </a:lnTo>
                <a:lnTo>
                  <a:pt x="468957" y="231852"/>
                </a:lnTo>
                <a:cubicBezTo>
                  <a:pt x="424879" y="231852"/>
                  <a:pt x="410790" y="259351"/>
                  <a:pt x="410790" y="287325"/>
                </a:cubicBezTo>
                <a:lnTo>
                  <a:pt x="410790" y="353704"/>
                </a:lnTo>
                <a:lnTo>
                  <a:pt x="509417" y="353704"/>
                </a:lnTo>
                <a:lnTo>
                  <a:pt x="493614" y="455832"/>
                </a:lnTo>
                <a:lnTo>
                  <a:pt x="410790" y="455832"/>
                </a:lnTo>
                <a:lnTo>
                  <a:pt x="410790" y="703045"/>
                </a:lnTo>
                <a:cubicBezTo>
                  <a:pt x="604484" y="672464"/>
                  <a:pt x="736623" y="491259"/>
                  <a:pt x="705911" y="298325"/>
                </a:cubicBezTo>
                <a:cubicBezTo>
                  <a:pt x="678541" y="126327"/>
                  <a:pt x="529552" y="-235"/>
                  <a:pt x="354717" y="0"/>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38" name="Google Shape;538;p73"/>
          <p:cNvSpPr/>
          <p:nvPr/>
        </p:nvSpPr>
        <p:spPr>
          <a:xfrm>
            <a:off x="16496232" y="5021015"/>
            <a:ext cx="392824" cy="245002"/>
          </a:xfrm>
          <a:custGeom>
            <a:avLst/>
            <a:gdLst/>
            <a:ahLst/>
            <a:cxnLst/>
            <a:rect l="l" t="t" r="r" b="b"/>
            <a:pathLst>
              <a:path w="849350" h="510420" extrusionOk="0">
                <a:moveTo>
                  <a:pt x="753984" y="57465"/>
                </a:moveTo>
                <a:cubicBezTo>
                  <a:pt x="724281" y="33752"/>
                  <a:pt x="689628" y="16909"/>
                  <a:pt x="652595" y="8155"/>
                </a:cubicBezTo>
                <a:cubicBezTo>
                  <a:pt x="631366" y="3268"/>
                  <a:pt x="609755" y="536"/>
                  <a:pt x="588049" y="0"/>
                </a:cubicBezTo>
                <a:cubicBezTo>
                  <a:pt x="571865" y="0"/>
                  <a:pt x="555681" y="0"/>
                  <a:pt x="539497" y="0"/>
                </a:cubicBezTo>
                <a:lnTo>
                  <a:pt x="309398" y="0"/>
                </a:lnTo>
                <a:cubicBezTo>
                  <a:pt x="293214" y="0"/>
                  <a:pt x="277030" y="0"/>
                  <a:pt x="260846" y="0"/>
                </a:cubicBezTo>
                <a:cubicBezTo>
                  <a:pt x="239140" y="529"/>
                  <a:pt x="217435" y="3262"/>
                  <a:pt x="196300" y="8155"/>
                </a:cubicBezTo>
                <a:cubicBezTo>
                  <a:pt x="59403" y="40335"/>
                  <a:pt x="-25421" y="176997"/>
                  <a:pt x="6852" y="313402"/>
                </a:cubicBezTo>
                <a:cubicBezTo>
                  <a:pt x="29033" y="406968"/>
                  <a:pt x="102337" y="480032"/>
                  <a:pt x="196300" y="502107"/>
                </a:cubicBezTo>
                <a:cubicBezTo>
                  <a:pt x="217435" y="507019"/>
                  <a:pt x="239140" y="509712"/>
                  <a:pt x="260846" y="510168"/>
                </a:cubicBezTo>
                <a:cubicBezTo>
                  <a:pt x="277030" y="510736"/>
                  <a:pt x="293214" y="510168"/>
                  <a:pt x="309398" y="510168"/>
                </a:cubicBezTo>
                <a:lnTo>
                  <a:pt x="539592" y="510168"/>
                </a:lnTo>
                <a:cubicBezTo>
                  <a:pt x="555776" y="510168"/>
                  <a:pt x="571961" y="510168"/>
                  <a:pt x="588144" y="510168"/>
                </a:cubicBezTo>
                <a:cubicBezTo>
                  <a:pt x="609850" y="509712"/>
                  <a:pt x="631556" y="507019"/>
                  <a:pt x="652690" y="502107"/>
                </a:cubicBezTo>
                <a:cubicBezTo>
                  <a:pt x="789589" y="470217"/>
                  <a:pt x="874602" y="333818"/>
                  <a:pt x="842615" y="197458"/>
                </a:cubicBezTo>
                <a:cubicBezTo>
                  <a:pt x="829668" y="142250"/>
                  <a:pt x="798442" y="92960"/>
                  <a:pt x="754079" y="57465"/>
                </a:cubicBezTo>
                <a:close/>
                <a:moveTo>
                  <a:pt x="641647" y="323833"/>
                </a:moveTo>
                <a:cubicBezTo>
                  <a:pt x="630414" y="331552"/>
                  <a:pt x="617656" y="336673"/>
                  <a:pt x="604234" y="338816"/>
                </a:cubicBezTo>
                <a:cubicBezTo>
                  <a:pt x="590810" y="340627"/>
                  <a:pt x="577291" y="341357"/>
                  <a:pt x="563774" y="340997"/>
                </a:cubicBezTo>
                <a:lnTo>
                  <a:pt x="285122" y="340997"/>
                </a:lnTo>
                <a:cubicBezTo>
                  <a:pt x="271508" y="341528"/>
                  <a:pt x="257990" y="340959"/>
                  <a:pt x="244471" y="339290"/>
                </a:cubicBezTo>
                <a:cubicBezTo>
                  <a:pt x="231048" y="337213"/>
                  <a:pt x="218291" y="332159"/>
                  <a:pt x="207057" y="324497"/>
                </a:cubicBezTo>
                <a:cubicBezTo>
                  <a:pt x="168883" y="298410"/>
                  <a:pt x="159172" y="246464"/>
                  <a:pt x="185448" y="208476"/>
                </a:cubicBezTo>
                <a:cubicBezTo>
                  <a:pt x="191255" y="200018"/>
                  <a:pt x="198585" y="192707"/>
                  <a:pt x="207057" y="186903"/>
                </a:cubicBezTo>
                <a:cubicBezTo>
                  <a:pt x="218291" y="179194"/>
                  <a:pt x="231048" y="174049"/>
                  <a:pt x="244471" y="171826"/>
                </a:cubicBezTo>
                <a:cubicBezTo>
                  <a:pt x="257895" y="170044"/>
                  <a:pt x="271413" y="169346"/>
                  <a:pt x="284932" y="169740"/>
                </a:cubicBezTo>
                <a:lnTo>
                  <a:pt x="563583" y="169740"/>
                </a:lnTo>
                <a:cubicBezTo>
                  <a:pt x="577101" y="169346"/>
                  <a:pt x="590620" y="170044"/>
                  <a:pt x="604043" y="171826"/>
                </a:cubicBezTo>
                <a:cubicBezTo>
                  <a:pt x="617467" y="173939"/>
                  <a:pt x="630223" y="179023"/>
                  <a:pt x="641456" y="186714"/>
                </a:cubicBezTo>
                <a:cubicBezTo>
                  <a:pt x="679632" y="212801"/>
                  <a:pt x="689342" y="264747"/>
                  <a:pt x="663067" y="302734"/>
                </a:cubicBezTo>
                <a:cubicBezTo>
                  <a:pt x="657260" y="311193"/>
                  <a:pt x="649929" y="318504"/>
                  <a:pt x="641456" y="32430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39" name="Google Shape;539;p73"/>
          <p:cNvSpPr/>
          <p:nvPr/>
        </p:nvSpPr>
        <p:spPr>
          <a:xfrm>
            <a:off x="11265330" y="4979730"/>
            <a:ext cx="237586" cy="327586"/>
          </a:xfrm>
          <a:custGeom>
            <a:avLst/>
            <a:gdLst/>
            <a:ahLst/>
            <a:cxnLst/>
            <a:rect l="l" t="t" r="r" b="b"/>
            <a:pathLst>
              <a:path w="513700" h="682471" extrusionOk="0">
                <a:moveTo>
                  <a:pt x="513701" y="9487"/>
                </a:moveTo>
                <a:lnTo>
                  <a:pt x="513701" y="99383"/>
                </a:lnTo>
                <a:cubicBezTo>
                  <a:pt x="513701" y="104620"/>
                  <a:pt x="509436" y="108865"/>
                  <a:pt x="504181" y="108865"/>
                </a:cubicBezTo>
                <a:lnTo>
                  <a:pt x="116430" y="108865"/>
                </a:lnTo>
                <a:lnTo>
                  <a:pt x="116430" y="292545"/>
                </a:lnTo>
                <a:lnTo>
                  <a:pt x="436493" y="292545"/>
                </a:lnTo>
                <a:cubicBezTo>
                  <a:pt x="441749" y="292545"/>
                  <a:pt x="446013" y="296793"/>
                  <a:pt x="446013" y="302027"/>
                </a:cubicBezTo>
                <a:lnTo>
                  <a:pt x="446013" y="391923"/>
                </a:lnTo>
                <a:cubicBezTo>
                  <a:pt x="446013" y="397157"/>
                  <a:pt x="441749" y="401406"/>
                  <a:pt x="436493" y="401406"/>
                </a:cubicBezTo>
                <a:lnTo>
                  <a:pt x="116430" y="401406"/>
                </a:lnTo>
                <a:lnTo>
                  <a:pt x="116430" y="672989"/>
                </a:lnTo>
                <a:cubicBezTo>
                  <a:pt x="116430" y="678224"/>
                  <a:pt x="112168" y="682472"/>
                  <a:pt x="106910" y="682472"/>
                </a:cubicBezTo>
                <a:lnTo>
                  <a:pt x="9520" y="682472"/>
                </a:lnTo>
                <a:cubicBezTo>
                  <a:pt x="4262" y="682472"/>
                  <a:pt x="0" y="678224"/>
                  <a:pt x="0" y="672989"/>
                </a:cubicBezTo>
                <a:lnTo>
                  <a:pt x="0" y="9487"/>
                </a:lnTo>
                <a:cubicBezTo>
                  <a:pt x="0" y="4250"/>
                  <a:pt x="4262" y="4"/>
                  <a:pt x="9520" y="4"/>
                </a:cubicBezTo>
                <a:lnTo>
                  <a:pt x="503895" y="4"/>
                </a:lnTo>
                <a:cubicBezTo>
                  <a:pt x="509150" y="-153"/>
                  <a:pt x="513539" y="3963"/>
                  <a:pt x="513701" y="9199"/>
                </a:cubicBezTo>
                <a:cubicBezTo>
                  <a:pt x="513701" y="9295"/>
                  <a:pt x="513701" y="9391"/>
                  <a:pt x="513701" y="948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0" name="Google Shape;540;p73"/>
          <p:cNvSpPr/>
          <p:nvPr/>
        </p:nvSpPr>
        <p:spPr>
          <a:xfrm>
            <a:off x="11560002" y="4979522"/>
            <a:ext cx="314916" cy="328356"/>
          </a:xfrm>
          <a:custGeom>
            <a:avLst/>
            <a:gdLst/>
            <a:ahLst/>
            <a:cxnLst/>
            <a:rect l="l" t="t" r="r" b="b"/>
            <a:pathLst>
              <a:path w="680899" h="684074" extrusionOk="0">
                <a:moveTo>
                  <a:pt x="671453" y="684043"/>
                </a:moveTo>
                <a:lnTo>
                  <a:pt x="564543" y="684043"/>
                </a:lnTo>
                <a:cubicBezTo>
                  <a:pt x="559089" y="684422"/>
                  <a:pt x="554214" y="680667"/>
                  <a:pt x="553215" y="675319"/>
                </a:cubicBezTo>
                <a:cubicBezTo>
                  <a:pt x="539030" y="619087"/>
                  <a:pt x="521798" y="560010"/>
                  <a:pt x="502187" y="500364"/>
                </a:cubicBezTo>
                <a:lnTo>
                  <a:pt x="174127" y="500364"/>
                </a:lnTo>
                <a:cubicBezTo>
                  <a:pt x="154516" y="560010"/>
                  <a:pt x="137380" y="619087"/>
                  <a:pt x="123576" y="675319"/>
                </a:cubicBezTo>
                <a:cubicBezTo>
                  <a:pt x="122662" y="680686"/>
                  <a:pt x="117787" y="684460"/>
                  <a:pt x="112342" y="684043"/>
                </a:cubicBezTo>
                <a:lnTo>
                  <a:pt x="9335" y="684043"/>
                </a:lnTo>
                <a:cubicBezTo>
                  <a:pt x="2481" y="684043"/>
                  <a:pt x="-1422" y="680155"/>
                  <a:pt x="482" y="673327"/>
                </a:cubicBezTo>
                <a:cubicBezTo>
                  <a:pt x="62267" y="455226"/>
                  <a:pt x="156420" y="215125"/>
                  <a:pt x="251620" y="12860"/>
                </a:cubicBezTo>
                <a:cubicBezTo>
                  <a:pt x="254409" y="4868"/>
                  <a:pt x="262178" y="-316"/>
                  <a:pt x="270660" y="153"/>
                </a:cubicBezTo>
                <a:lnTo>
                  <a:pt x="409938" y="153"/>
                </a:lnTo>
                <a:cubicBezTo>
                  <a:pt x="418144" y="-921"/>
                  <a:pt x="426008" y="3745"/>
                  <a:pt x="428978" y="11437"/>
                </a:cubicBezTo>
                <a:cubicBezTo>
                  <a:pt x="523607" y="215599"/>
                  <a:pt x="618236" y="455416"/>
                  <a:pt x="680497" y="673327"/>
                </a:cubicBezTo>
                <a:cubicBezTo>
                  <a:pt x="682211" y="680155"/>
                  <a:pt x="678308" y="684043"/>
                  <a:pt x="671453" y="684043"/>
                </a:cubicBezTo>
                <a:close/>
                <a:moveTo>
                  <a:pt x="465916" y="394916"/>
                </a:moveTo>
                <a:cubicBezTo>
                  <a:pt x="430121" y="296202"/>
                  <a:pt x="390422" y="197487"/>
                  <a:pt x="349676" y="107686"/>
                </a:cubicBezTo>
                <a:lnTo>
                  <a:pt x="326638" y="107686"/>
                </a:lnTo>
                <a:cubicBezTo>
                  <a:pt x="285892" y="197487"/>
                  <a:pt x="245718" y="296202"/>
                  <a:pt x="209922" y="394916"/>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1" name="Google Shape;541;p73"/>
          <p:cNvSpPr/>
          <p:nvPr/>
        </p:nvSpPr>
        <p:spPr>
          <a:xfrm>
            <a:off x="11951364" y="4973588"/>
            <a:ext cx="291931" cy="340465"/>
          </a:xfrm>
          <a:custGeom>
            <a:avLst/>
            <a:gdLst/>
            <a:ahLst/>
            <a:cxnLst/>
            <a:rect l="l" t="t" r="r" b="b"/>
            <a:pathLst>
              <a:path w="631202" h="709303" extrusionOk="0">
                <a:moveTo>
                  <a:pt x="0" y="360341"/>
                </a:moveTo>
                <a:cubicBezTo>
                  <a:pt x="0" y="150300"/>
                  <a:pt x="138231" y="0"/>
                  <a:pt x="340341" y="0"/>
                </a:cubicBezTo>
                <a:lnTo>
                  <a:pt x="355002" y="0"/>
                </a:lnTo>
                <a:cubicBezTo>
                  <a:pt x="480571" y="0"/>
                  <a:pt x="577676" y="63534"/>
                  <a:pt x="629655" y="155326"/>
                </a:cubicBezTo>
                <a:cubicBezTo>
                  <a:pt x="632530" y="159714"/>
                  <a:pt x="631283" y="165588"/>
                  <a:pt x="626875" y="168448"/>
                </a:cubicBezTo>
                <a:cubicBezTo>
                  <a:pt x="626513" y="168682"/>
                  <a:pt x="626142" y="168892"/>
                  <a:pt x="625752" y="169076"/>
                </a:cubicBezTo>
                <a:lnTo>
                  <a:pt x="539405" y="211558"/>
                </a:lnTo>
                <a:cubicBezTo>
                  <a:pt x="533779" y="215240"/>
                  <a:pt x="526229" y="213684"/>
                  <a:pt x="522526" y="208082"/>
                </a:cubicBezTo>
                <a:cubicBezTo>
                  <a:pt x="522440" y="207946"/>
                  <a:pt x="522355" y="207810"/>
                  <a:pt x="522269" y="207670"/>
                </a:cubicBezTo>
                <a:cubicBezTo>
                  <a:pt x="485998" y="144611"/>
                  <a:pt x="431543" y="111421"/>
                  <a:pt x="350908" y="111421"/>
                </a:cubicBezTo>
                <a:lnTo>
                  <a:pt x="336247" y="111421"/>
                </a:lnTo>
                <a:cubicBezTo>
                  <a:pt x="212487" y="111421"/>
                  <a:pt x="123380" y="208145"/>
                  <a:pt x="123380" y="355695"/>
                </a:cubicBezTo>
                <a:cubicBezTo>
                  <a:pt x="123380" y="499262"/>
                  <a:pt x="207727" y="597977"/>
                  <a:pt x="336247" y="597977"/>
                </a:cubicBezTo>
                <a:lnTo>
                  <a:pt x="351194" y="597977"/>
                </a:lnTo>
                <a:cubicBezTo>
                  <a:pt x="433637" y="597977"/>
                  <a:pt x="481619" y="570098"/>
                  <a:pt x="518461" y="527616"/>
                </a:cubicBezTo>
                <a:cubicBezTo>
                  <a:pt x="522183" y="522523"/>
                  <a:pt x="529171" y="521054"/>
                  <a:pt x="534645" y="524202"/>
                </a:cubicBezTo>
                <a:lnTo>
                  <a:pt x="623372" y="567158"/>
                </a:lnTo>
                <a:cubicBezTo>
                  <a:pt x="626142" y="568382"/>
                  <a:pt x="628027" y="570989"/>
                  <a:pt x="628322" y="573986"/>
                </a:cubicBezTo>
                <a:cubicBezTo>
                  <a:pt x="628113" y="576688"/>
                  <a:pt x="627085" y="579268"/>
                  <a:pt x="625371" y="581382"/>
                </a:cubicBezTo>
                <a:cubicBezTo>
                  <a:pt x="570916" y="660468"/>
                  <a:pt x="473050" y="709304"/>
                  <a:pt x="353193" y="709304"/>
                </a:cubicBezTo>
                <a:lnTo>
                  <a:pt x="338437" y="709304"/>
                </a:lnTo>
                <a:cubicBezTo>
                  <a:pt x="129472" y="709114"/>
                  <a:pt x="0" y="564503"/>
                  <a:pt x="0" y="360341"/>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2" name="Google Shape;542;p73"/>
          <p:cNvSpPr/>
          <p:nvPr/>
        </p:nvSpPr>
        <p:spPr>
          <a:xfrm>
            <a:off x="12356184" y="4979733"/>
            <a:ext cx="247100" cy="327994"/>
          </a:xfrm>
          <a:custGeom>
            <a:avLst/>
            <a:gdLst/>
            <a:ahLst/>
            <a:cxnLst/>
            <a:rect l="l" t="t" r="r" b="b"/>
            <a:pathLst>
              <a:path w="534271" h="683321" extrusionOk="0">
                <a:moveTo>
                  <a:pt x="534264" y="583943"/>
                </a:moveTo>
                <a:lnTo>
                  <a:pt x="534264" y="673838"/>
                </a:lnTo>
                <a:cubicBezTo>
                  <a:pt x="534264" y="679073"/>
                  <a:pt x="529999" y="683321"/>
                  <a:pt x="524744" y="683321"/>
                </a:cubicBezTo>
                <a:lnTo>
                  <a:pt x="9520" y="683321"/>
                </a:lnTo>
                <a:cubicBezTo>
                  <a:pt x="4265" y="683321"/>
                  <a:pt x="0" y="679073"/>
                  <a:pt x="0" y="673838"/>
                </a:cubicBezTo>
                <a:lnTo>
                  <a:pt x="0" y="9483"/>
                </a:lnTo>
                <a:cubicBezTo>
                  <a:pt x="0" y="4245"/>
                  <a:pt x="4265" y="0"/>
                  <a:pt x="9520" y="0"/>
                </a:cubicBezTo>
                <a:lnTo>
                  <a:pt x="515700" y="0"/>
                </a:lnTo>
                <a:cubicBezTo>
                  <a:pt x="520955" y="0"/>
                  <a:pt x="525220" y="4245"/>
                  <a:pt x="525220" y="9483"/>
                </a:cubicBezTo>
                <a:lnTo>
                  <a:pt x="525220" y="99378"/>
                </a:lnTo>
                <a:cubicBezTo>
                  <a:pt x="525220" y="104616"/>
                  <a:pt x="520955" y="108861"/>
                  <a:pt x="515700" y="108861"/>
                </a:cubicBezTo>
                <a:lnTo>
                  <a:pt x="116430" y="108861"/>
                </a:lnTo>
                <a:lnTo>
                  <a:pt x="116430" y="286661"/>
                </a:lnTo>
                <a:lnTo>
                  <a:pt x="441158" y="286661"/>
                </a:lnTo>
                <a:cubicBezTo>
                  <a:pt x="446413" y="286661"/>
                  <a:pt x="450678" y="290909"/>
                  <a:pt x="450678" y="296144"/>
                </a:cubicBezTo>
                <a:lnTo>
                  <a:pt x="450678" y="385091"/>
                </a:lnTo>
                <a:cubicBezTo>
                  <a:pt x="450678" y="390325"/>
                  <a:pt x="446413" y="394574"/>
                  <a:pt x="441158" y="394574"/>
                </a:cubicBezTo>
                <a:lnTo>
                  <a:pt x="116430" y="394574"/>
                </a:lnTo>
                <a:lnTo>
                  <a:pt x="116430" y="574175"/>
                </a:lnTo>
                <a:lnTo>
                  <a:pt x="524459" y="574175"/>
                </a:lnTo>
                <a:cubicBezTo>
                  <a:pt x="529714" y="574014"/>
                  <a:pt x="534102" y="578130"/>
                  <a:pt x="534264" y="583364"/>
                </a:cubicBezTo>
                <a:cubicBezTo>
                  <a:pt x="534273" y="583554"/>
                  <a:pt x="534273" y="583753"/>
                  <a:pt x="534264" y="583943"/>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3" name="Google Shape;543;p73"/>
          <p:cNvSpPr/>
          <p:nvPr/>
        </p:nvSpPr>
        <p:spPr>
          <a:xfrm>
            <a:off x="12734612" y="4979733"/>
            <a:ext cx="278402" cy="328130"/>
          </a:xfrm>
          <a:custGeom>
            <a:avLst/>
            <a:gdLst/>
            <a:ahLst/>
            <a:cxnLst/>
            <a:rect l="l" t="t" r="r" b="b"/>
            <a:pathLst>
              <a:path w="601951" h="683605" extrusionOk="0">
                <a:moveTo>
                  <a:pt x="601951" y="496038"/>
                </a:moveTo>
                <a:cubicBezTo>
                  <a:pt x="601951" y="614287"/>
                  <a:pt x="511702" y="683606"/>
                  <a:pt x="347005" y="683606"/>
                </a:cubicBezTo>
                <a:lnTo>
                  <a:pt x="9520" y="683606"/>
                </a:lnTo>
                <a:cubicBezTo>
                  <a:pt x="4265" y="683606"/>
                  <a:pt x="0" y="679357"/>
                  <a:pt x="0" y="674123"/>
                </a:cubicBezTo>
                <a:lnTo>
                  <a:pt x="0" y="9483"/>
                </a:lnTo>
                <a:cubicBezTo>
                  <a:pt x="0" y="4245"/>
                  <a:pt x="4265" y="0"/>
                  <a:pt x="9520" y="0"/>
                </a:cubicBezTo>
                <a:lnTo>
                  <a:pt x="317017" y="0"/>
                </a:lnTo>
                <a:cubicBezTo>
                  <a:pt x="477905" y="0"/>
                  <a:pt x="561777" y="64482"/>
                  <a:pt x="561777" y="176852"/>
                </a:cubicBezTo>
                <a:cubicBezTo>
                  <a:pt x="561777" y="244274"/>
                  <a:pt x="531884" y="298514"/>
                  <a:pt x="446013" y="324402"/>
                </a:cubicBezTo>
                <a:cubicBezTo>
                  <a:pt x="554922" y="347066"/>
                  <a:pt x="601951" y="412022"/>
                  <a:pt x="601951" y="496038"/>
                </a:cubicBezTo>
                <a:close/>
                <a:moveTo>
                  <a:pt x="314637" y="106206"/>
                </a:moveTo>
                <a:lnTo>
                  <a:pt x="116430" y="106206"/>
                </a:lnTo>
                <a:lnTo>
                  <a:pt x="116430" y="289885"/>
                </a:lnTo>
                <a:lnTo>
                  <a:pt x="314637" y="289885"/>
                </a:lnTo>
                <a:cubicBezTo>
                  <a:pt x="406791" y="289885"/>
                  <a:pt x="444109" y="258687"/>
                  <a:pt x="444109" y="198093"/>
                </a:cubicBezTo>
                <a:cubicBezTo>
                  <a:pt x="444109" y="137499"/>
                  <a:pt x="406791" y="106206"/>
                  <a:pt x="314637" y="106206"/>
                </a:cubicBezTo>
                <a:close/>
                <a:moveTo>
                  <a:pt x="482285" y="485513"/>
                </a:moveTo>
                <a:cubicBezTo>
                  <a:pt x="482285" y="424918"/>
                  <a:pt x="444204" y="393151"/>
                  <a:pt x="347481" y="393151"/>
                </a:cubicBezTo>
                <a:lnTo>
                  <a:pt x="116430" y="393151"/>
                </a:lnTo>
                <a:lnTo>
                  <a:pt x="116430" y="577020"/>
                </a:lnTo>
                <a:lnTo>
                  <a:pt x="347481" y="577020"/>
                </a:lnTo>
                <a:cubicBezTo>
                  <a:pt x="446489" y="577020"/>
                  <a:pt x="482285" y="546391"/>
                  <a:pt x="482285" y="48579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4" name="Google Shape;544;p73"/>
          <p:cNvSpPr/>
          <p:nvPr/>
        </p:nvSpPr>
        <p:spPr>
          <a:xfrm>
            <a:off x="13107760" y="4973496"/>
            <a:ext cx="333396" cy="340465"/>
          </a:xfrm>
          <a:custGeom>
            <a:avLst/>
            <a:gdLst/>
            <a:ahLst/>
            <a:cxnLst/>
            <a:rect l="l" t="t" r="r" b="b"/>
            <a:pathLst>
              <a:path w="720856" h="709303" extrusionOk="0">
                <a:moveTo>
                  <a:pt x="0" y="354652"/>
                </a:moveTo>
                <a:cubicBezTo>
                  <a:pt x="0" y="148973"/>
                  <a:pt x="137279" y="0"/>
                  <a:pt x="353098" y="0"/>
                </a:cubicBezTo>
                <a:lnTo>
                  <a:pt x="367759" y="0"/>
                </a:lnTo>
                <a:cubicBezTo>
                  <a:pt x="583578" y="0"/>
                  <a:pt x="720857" y="148024"/>
                  <a:pt x="720857" y="354652"/>
                </a:cubicBezTo>
                <a:cubicBezTo>
                  <a:pt x="720857" y="561279"/>
                  <a:pt x="583578" y="709304"/>
                  <a:pt x="367759" y="709304"/>
                </a:cubicBezTo>
                <a:lnTo>
                  <a:pt x="353098" y="709304"/>
                </a:lnTo>
                <a:cubicBezTo>
                  <a:pt x="137184"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772" y="111421"/>
                  <a:pt x="123570" y="207670"/>
                  <a:pt x="123570" y="354652"/>
                </a:cubicBezTo>
                <a:cubicBezTo>
                  <a:pt x="123570" y="501633"/>
                  <a:pt x="211821" y="597977"/>
                  <a:pt x="353098" y="597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5" name="Google Shape;545;p73"/>
          <p:cNvSpPr/>
          <p:nvPr/>
        </p:nvSpPr>
        <p:spPr>
          <a:xfrm>
            <a:off x="13532815" y="4973496"/>
            <a:ext cx="333440" cy="340465"/>
          </a:xfrm>
          <a:custGeom>
            <a:avLst/>
            <a:gdLst/>
            <a:ahLst/>
            <a:cxnLst/>
            <a:rect l="l" t="t" r="r" b="b"/>
            <a:pathLst>
              <a:path w="720951" h="709303" extrusionOk="0">
                <a:moveTo>
                  <a:pt x="0" y="354652"/>
                </a:moveTo>
                <a:cubicBezTo>
                  <a:pt x="0" y="148973"/>
                  <a:pt x="137279" y="0"/>
                  <a:pt x="353098" y="0"/>
                </a:cubicBezTo>
                <a:lnTo>
                  <a:pt x="367759" y="0"/>
                </a:lnTo>
                <a:cubicBezTo>
                  <a:pt x="583578" y="0"/>
                  <a:pt x="720952" y="148024"/>
                  <a:pt x="720952" y="354652"/>
                </a:cubicBezTo>
                <a:cubicBezTo>
                  <a:pt x="720952" y="561279"/>
                  <a:pt x="583578" y="709304"/>
                  <a:pt x="367759" y="709304"/>
                </a:cubicBezTo>
                <a:lnTo>
                  <a:pt x="353098" y="709304"/>
                </a:lnTo>
                <a:cubicBezTo>
                  <a:pt x="137279" y="709304"/>
                  <a:pt x="0" y="561564"/>
                  <a:pt x="0" y="354652"/>
                </a:cubicBezTo>
                <a:close/>
                <a:moveTo>
                  <a:pt x="367759" y="597977"/>
                </a:moveTo>
                <a:cubicBezTo>
                  <a:pt x="508084" y="597977"/>
                  <a:pt x="597287" y="501728"/>
                  <a:pt x="597287" y="354652"/>
                </a:cubicBezTo>
                <a:cubicBezTo>
                  <a:pt x="597287" y="207576"/>
                  <a:pt x="509036" y="111421"/>
                  <a:pt x="367759" y="111421"/>
                </a:cubicBezTo>
                <a:lnTo>
                  <a:pt x="353098" y="111421"/>
                </a:lnTo>
                <a:cubicBezTo>
                  <a:pt x="212868" y="111421"/>
                  <a:pt x="123570" y="207670"/>
                  <a:pt x="123570" y="354652"/>
                </a:cubicBezTo>
                <a:cubicBezTo>
                  <a:pt x="123570" y="501633"/>
                  <a:pt x="211821" y="597977"/>
                  <a:pt x="353098" y="597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
        <p:nvSpPr>
          <p:cNvPr id="546" name="Google Shape;546;p73"/>
          <p:cNvSpPr/>
          <p:nvPr/>
        </p:nvSpPr>
        <p:spPr>
          <a:xfrm>
            <a:off x="13979599" y="4979554"/>
            <a:ext cx="281262" cy="328316"/>
          </a:xfrm>
          <a:custGeom>
            <a:avLst/>
            <a:gdLst/>
            <a:ahLst/>
            <a:cxnLst/>
            <a:rect l="l" t="t" r="r" b="b"/>
            <a:pathLst>
              <a:path w="608134" h="683991" extrusionOk="0">
                <a:moveTo>
                  <a:pt x="599952" y="683977"/>
                </a:moveTo>
                <a:lnTo>
                  <a:pt x="470956" y="683977"/>
                </a:lnTo>
                <a:cubicBezTo>
                  <a:pt x="465644" y="684214"/>
                  <a:pt x="460598" y="681606"/>
                  <a:pt x="457723" y="677149"/>
                </a:cubicBezTo>
                <a:cubicBezTo>
                  <a:pt x="370157" y="575154"/>
                  <a:pt x="275081" y="479805"/>
                  <a:pt x="173265" y="391911"/>
                </a:cubicBezTo>
                <a:lnTo>
                  <a:pt x="116145" y="391911"/>
                </a:lnTo>
                <a:lnTo>
                  <a:pt x="116145" y="674210"/>
                </a:lnTo>
                <a:cubicBezTo>
                  <a:pt x="116145" y="679444"/>
                  <a:pt x="111880" y="683692"/>
                  <a:pt x="106624" y="683692"/>
                </a:cubicBezTo>
                <a:lnTo>
                  <a:pt x="9520" y="683692"/>
                </a:lnTo>
                <a:cubicBezTo>
                  <a:pt x="4265" y="683692"/>
                  <a:pt x="0" y="679444"/>
                  <a:pt x="0" y="674210"/>
                </a:cubicBezTo>
                <a:lnTo>
                  <a:pt x="0" y="9854"/>
                </a:lnTo>
                <a:cubicBezTo>
                  <a:pt x="0" y="4617"/>
                  <a:pt x="4265" y="371"/>
                  <a:pt x="9520" y="371"/>
                </a:cubicBezTo>
                <a:lnTo>
                  <a:pt x="106624" y="371"/>
                </a:lnTo>
                <a:cubicBezTo>
                  <a:pt x="111880" y="371"/>
                  <a:pt x="116145" y="4617"/>
                  <a:pt x="116145" y="9854"/>
                </a:cubicBezTo>
                <a:lnTo>
                  <a:pt x="116145" y="279541"/>
                </a:lnTo>
                <a:lnTo>
                  <a:pt x="174026" y="279541"/>
                </a:lnTo>
                <a:cubicBezTo>
                  <a:pt x="267151" y="195583"/>
                  <a:pt x="353127" y="104078"/>
                  <a:pt x="431067" y="5966"/>
                </a:cubicBezTo>
                <a:cubicBezTo>
                  <a:pt x="433885" y="1785"/>
                  <a:pt x="438807" y="-483"/>
                  <a:pt x="443824" y="87"/>
                </a:cubicBezTo>
                <a:lnTo>
                  <a:pt x="565395" y="87"/>
                </a:lnTo>
                <a:cubicBezTo>
                  <a:pt x="571297" y="87"/>
                  <a:pt x="574248" y="3026"/>
                  <a:pt x="574248" y="6914"/>
                </a:cubicBezTo>
                <a:cubicBezTo>
                  <a:pt x="574001" y="9701"/>
                  <a:pt x="572792" y="12317"/>
                  <a:pt x="570821" y="14311"/>
                </a:cubicBezTo>
                <a:cubicBezTo>
                  <a:pt x="478572" y="129524"/>
                  <a:pt x="375794" y="235965"/>
                  <a:pt x="263800" y="332265"/>
                </a:cubicBezTo>
                <a:cubicBezTo>
                  <a:pt x="386837" y="436204"/>
                  <a:pt x="501229" y="549901"/>
                  <a:pt x="605855" y="672218"/>
                </a:cubicBezTo>
                <a:cubicBezTo>
                  <a:pt x="610710" y="678192"/>
                  <a:pt x="607378" y="683977"/>
                  <a:pt x="599952" y="683977"/>
                </a:cubicBezTo>
                <a:close/>
              </a:path>
            </a:pathLst>
          </a:custGeom>
          <a:solidFill>
            <a:schemeClr val="dk2"/>
          </a:solidFill>
          <a:ln>
            <a:noFill/>
          </a:ln>
        </p:spPr>
        <p:txBody>
          <a:bodyPr spcFirstLastPara="1" wrap="square" lIns="137150" tIns="68550" rIns="137150" bIns="68550" anchor="ctr" anchorCtr="0">
            <a:noAutofit/>
          </a:bodyPr>
          <a:lstStyle/>
          <a:p>
            <a:pPr marL="0" marR="0" lvl="0" indent="0" algn="l" rtl="0">
              <a:lnSpc>
                <a:spcPct val="100000"/>
              </a:lnSpc>
              <a:spcBef>
                <a:spcPts val="0"/>
              </a:spcBef>
              <a:spcAft>
                <a:spcPts val="0"/>
              </a:spcAft>
              <a:buClr>
                <a:srgbClr val="000000"/>
              </a:buClr>
              <a:buSzPts val="2700"/>
              <a:buFont typeface="Arial"/>
              <a:buNone/>
            </a:pPr>
            <a:endParaRPr sz="2700" b="0" i="0" u="none" strike="noStrike" cap="none">
              <a:solidFill>
                <a:srgbClr val="1C2B33"/>
              </a:solidFill>
              <a:latin typeface="Arial"/>
              <a:ea typeface="Arial"/>
              <a:cs typeface="Arial"/>
              <a:sym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73_White">
  <p:cSld name="SECTION_HEADER_2_1_2_3">
    <p:spTree>
      <p:nvGrpSpPr>
        <p:cNvPr id="1" name="Shape 547"/>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74_Color">
  <p:cSld name="SECTION_HEADER_2_1_1">
    <p:bg>
      <p:bgPr>
        <a:solidFill>
          <a:schemeClr val="lt2"/>
        </a:solidFill>
        <a:effectLst/>
      </p:bgPr>
    </p:bg>
    <p:spTree>
      <p:nvGrpSpPr>
        <p:cNvPr id="1" name="Shape 548"/>
        <p:cNvGrpSpPr/>
        <p:nvPr/>
      </p:nvGrpSpPr>
      <p:grpSpPr>
        <a:xfrm>
          <a:off x="0" y="0"/>
          <a:ext cx="0" cy="0"/>
          <a:chOff x="0" y="0"/>
          <a:chExt cx="0" cy="0"/>
        </a:xfrm>
      </p:grpSpPr>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75_Black">
  <p:cSld name="SECTION_HEADER_2_1_1_1">
    <p:bg>
      <p:bgPr>
        <a:solidFill>
          <a:schemeClr val="accent5"/>
        </a:solidFill>
        <a:effectLst/>
      </p:bgPr>
    </p:bg>
    <p:spTree>
      <p:nvGrpSpPr>
        <p:cNvPr id="1" name="Shape 549"/>
        <p:cNvGrpSpPr/>
        <p:nvPr/>
      </p:nvGrpSpPr>
      <p:grpSpPr>
        <a:xfrm>
          <a:off x="0" y="0"/>
          <a:ext cx="0" cy="0"/>
          <a:chOff x="0" y="0"/>
          <a:chExt cx="0" cy="0"/>
        </a:xfrm>
      </p:grpSpPr>
      <p:sp>
        <p:nvSpPr>
          <p:cNvPr id="550" name="Google Shape;550;p76"/>
          <p:cNvSpPr/>
          <p:nvPr/>
        </p:nvSpPr>
        <p:spPr>
          <a:xfrm>
            <a:off x="1042072" y="3444113"/>
            <a:ext cx="1414800" cy="1101000"/>
          </a:xfrm>
          <a:prstGeom prst="rect">
            <a:avLst/>
          </a:prstGeom>
          <a:solidFill>
            <a:srgbClr val="4E439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1" name="Google Shape;551;p76"/>
          <p:cNvSpPr/>
          <p:nvPr/>
        </p:nvSpPr>
        <p:spPr>
          <a:xfrm>
            <a:off x="3161112" y="3444113"/>
            <a:ext cx="1406400" cy="1101000"/>
          </a:xfrm>
          <a:prstGeom prst="rect">
            <a:avLst/>
          </a:prstGeom>
          <a:solidFill>
            <a:srgbClr val="00629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2" name="Google Shape;552;p76"/>
          <p:cNvSpPr/>
          <p:nvPr/>
        </p:nvSpPr>
        <p:spPr>
          <a:xfrm>
            <a:off x="5292002" y="3444113"/>
            <a:ext cx="1414800" cy="1101000"/>
          </a:xfrm>
          <a:prstGeom prst="rect">
            <a:avLst/>
          </a:prstGeom>
          <a:solidFill>
            <a:srgbClr val="00719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3" name="Google Shape;553;p76"/>
          <p:cNvSpPr/>
          <p:nvPr/>
        </p:nvSpPr>
        <p:spPr>
          <a:xfrm>
            <a:off x="7390807" y="3444113"/>
            <a:ext cx="1417200" cy="1101000"/>
          </a:xfrm>
          <a:prstGeom prst="rect">
            <a:avLst/>
          </a:prstGeom>
          <a:solidFill>
            <a:srgbClr val="007A8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4" name="Google Shape;554;p76"/>
          <p:cNvSpPr/>
          <p:nvPr/>
        </p:nvSpPr>
        <p:spPr>
          <a:xfrm>
            <a:off x="9492032" y="3444113"/>
            <a:ext cx="1417200" cy="1101000"/>
          </a:xfrm>
          <a:prstGeom prst="rect">
            <a:avLst/>
          </a:prstGeom>
          <a:solidFill>
            <a:srgbClr val="1A763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5" name="Google Shape;555;p76"/>
          <p:cNvSpPr/>
          <p:nvPr/>
        </p:nvSpPr>
        <p:spPr>
          <a:xfrm>
            <a:off x="11607408" y="3444113"/>
            <a:ext cx="1417200" cy="1101000"/>
          </a:xfrm>
          <a:prstGeom prst="rect">
            <a:avLst/>
          </a:prstGeom>
          <a:solidFill>
            <a:srgbClr val="CA311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6" name="Google Shape;556;p76"/>
          <p:cNvSpPr/>
          <p:nvPr/>
        </p:nvSpPr>
        <p:spPr>
          <a:xfrm>
            <a:off x="13702558" y="3444113"/>
            <a:ext cx="1417200" cy="1101000"/>
          </a:xfrm>
          <a:prstGeom prst="rect">
            <a:avLst/>
          </a:prstGeom>
          <a:solidFill>
            <a:srgbClr val="A33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7" name="Google Shape;557;p76"/>
          <p:cNvSpPr/>
          <p:nvPr/>
        </p:nvSpPr>
        <p:spPr>
          <a:xfrm>
            <a:off x="15828728" y="3444113"/>
            <a:ext cx="1417200" cy="1101000"/>
          </a:xfrm>
          <a:prstGeom prst="rect">
            <a:avLst/>
          </a:prstGeom>
          <a:solidFill>
            <a:srgbClr val="633B6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8" name="Google Shape;558;p76"/>
          <p:cNvSpPr/>
          <p:nvPr/>
        </p:nvSpPr>
        <p:spPr>
          <a:xfrm>
            <a:off x="1042072" y="5741888"/>
            <a:ext cx="1414800" cy="1101000"/>
          </a:xfrm>
          <a:prstGeom prst="rect">
            <a:avLst/>
          </a:prstGeom>
          <a:solidFill>
            <a:srgbClr val="B5B5D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9" name="Google Shape;559;p76"/>
          <p:cNvSpPr/>
          <p:nvPr/>
        </p:nvSpPr>
        <p:spPr>
          <a:xfrm>
            <a:off x="3161112" y="5741888"/>
            <a:ext cx="1406400" cy="1101000"/>
          </a:xfrm>
          <a:prstGeom prst="rect">
            <a:avLst/>
          </a:prstGeom>
          <a:solidFill>
            <a:srgbClr val="AFD3E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0" name="Google Shape;560;p76"/>
          <p:cNvSpPr/>
          <p:nvPr/>
        </p:nvSpPr>
        <p:spPr>
          <a:xfrm>
            <a:off x="5292002" y="5741888"/>
            <a:ext cx="1414800" cy="1101000"/>
          </a:xfrm>
          <a:prstGeom prst="rect">
            <a:avLst/>
          </a:prstGeom>
          <a:solidFill>
            <a:srgbClr val="C8E7F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1" name="Google Shape;561;p76"/>
          <p:cNvSpPr/>
          <p:nvPr/>
        </p:nvSpPr>
        <p:spPr>
          <a:xfrm>
            <a:off x="7390807" y="5741888"/>
            <a:ext cx="1417200" cy="1101000"/>
          </a:xfrm>
          <a:prstGeom prst="rect">
            <a:avLst/>
          </a:prstGeom>
          <a:solidFill>
            <a:srgbClr val="BFE0D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2" name="Google Shape;562;p76"/>
          <p:cNvSpPr/>
          <p:nvPr/>
        </p:nvSpPr>
        <p:spPr>
          <a:xfrm>
            <a:off x="9492032" y="5741888"/>
            <a:ext cx="1417200" cy="1101000"/>
          </a:xfrm>
          <a:prstGeom prst="rect">
            <a:avLst/>
          </a:prstGeom>
          <a:solidFill>
            <a:srgbClr val="B2CDB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3" name="Google Shape;563;p76"/>
          <p:cNvSpPr/>
          <p:nvPr/>
        </p:nvSpPr>
        <p:spPr>
          <a:xfrm>
            <a:off x="11607408" y="5741888"/>
            <a:ext cx="1417200" cy="1101000"/>
          </a:xfrm>
          <a:prstGeom prst="rect">
            <a:avLst/>
          </a:prstGeom>
          <a:solidFill>
            <a:srgbClr val="FBD6B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4" name="Google Shape;564;p76"/>
          <p:cNvSpPr/>
          <p:nvPr/>
        </p:nvSpPr>
        <p:spPr>
          <a:xfrm>
            <a:off x="13702558" y="5741888"/>
            <a:ext cx="1417200" cy="1101000"/>
          </a:xfrm>
          <a:prstGeom prst="rect">
            <a:avLst/>
          </a:prstGeom>
          <a:solidFill>
            <a:srgbClr val="FBE3D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5" name="Google Shape;565;p76"/>
          <p:cNvSpPr/>
          <p:nvPr/>
        </p:nvSpPr>
        <p:spPr>
          <a:xfrm>
            <a:off x="15828728" y="5741888"/>
            <a:ext cx="1417200" cy="1101000"/>
          </a:xfrm>
          <a:prstGeom prst="rect">
            <a:avLst/>
          </a:prstGeom>
          <a:solidFill>
            <a:srgbClr val="D4CAE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6" name="Google Shape;566;p76"/>
          <p:cNvSpPr/>
          <p:nvPr/>
        </p:nvSpPr>
        <p:spPr>
          <a:xfrm>
            <a:off x="10050" y="0"/>
            <a:ext cx="18267900" cy="10287000"/>
          </a:xfrm>
          <a:prstGeom prst="rect">
            <a:avLst/>
          </a:prstGeom>
          <a:solidFill>
            <a:srgbClr val="000000"/>
          </a:solidFill>
          <a:ln w="9525" cap="flat" cmpd="sng">
            <a:solidFill>
              <a:srgbClr val="465A69"/>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0_Mission">
  <p:cSld name="SECTION_HEADER_2_1_2_1">
    <p:spTree>
      <p:nvGrpSpPr>
        <p:cNvPr id="1" name="Shape 81"/>
        <p:cNvGrpSpPr/>
        <p:nvPr/>
      </p:nvGrpSpPr>
      <p:grpSpPr>
        <a:xfrm>
          <a:off x="0" y="0"/>
          <a:ext cx="0" cy="0"/>
          <a:chOff x="0" y="0"/>
          <a:chExt cx="0" cy="0"/>
        </a:xfrm>
      </p:grpSpPr>
      <p:sp>
        <p:nvSpPr>
          <p:cNvPr id="82" name="Google Shape;82;p9"/>
          <p:cNvSpPr txBox="1">
            <a:spLocks noGrp="1"/>
          </p:cNvSpPr>
          <p:nvPr>
            <p:ph type="title"/>
          </p:nvPr>
        </p:nvSpPr>
        <p:spPr>
          <a:xfrm>
            <a:off x="1403600" y="3566160"/>
            <a:ext cx="13377600" cy="4114800"/>
          </a:xfrm>
          <a:prstGeom prst="rect">
            <a:avLst/>
          </a:prstGeom>
          <a:noFill/>
          <a:ln>
            <a:noFill/>
          </a:ln>
        </p:spPr>
        <p:txBody>
          <a:bodyPr spcFirstLastPara="1" wrap="square" lIns="0" tIns="0" rIns="0" bIns="0" anchor="t" anchorCtr="0">
            <a:noAutofit/>
          </a:bodyPr>
          <a:lstStyle>
            <a:lvl1pPr lvl="0" algn="l">
              <a:lnSpc>
                <a:spcPct val="125000"/>
              </a:lnSpc>
              <a:spcBef>
                <a:spcPts val="0"/>
              </a:spcBef>
              <a:spcAft>
                <a:spcPts val="0"/>
              </a:spcAft>
              <a:buClr>
                <a:schemeClr val="lt2"/>
              </a:buClr>
              <a:buSzPts val="3600"/>
              <a:buNone/>
              <a:defRPr sz="3600">
                <a:solidFill>
                  <a:schemeClr val="lt2"/>
                </a:solidFill>
              </a:defRPr>
            </a:lvl1pPr>
            <a:lvl2pPr lvl="1" algn="ctr">
              <a:lnSpc>
                <a:spcPct val="125000"/>
              </a:lnSpc>
              <a:spcBef>
                <a:spcPts val="0"/>
              </a:spcBef>
              <a:spcAft>
                <a:spcPts val="0"/>
              </a:spcAft>
              <a:buClr>
                <a:schemeClr val="lt2"/>
              </a:buClr>
              <a:buSzPts val="3600"/>
              <a:buNone/>
              <a:defRPr sz="3600">
                <a:solidFill>
                  <a:schemeClr val="lt2"/>
                </a:solidFill>
              </a:defRPr>
            </a:lvl2pPr>
            <a:lvl3pPr lvl="2" algn="ctr">
              <a:lnSpc>
                <a:spcPct val="125000"/>
              </a:lnSpc>
              <a:spcBef>
                <a:spcPts val="0"/>
              </a:spcBef>
              <a:spcAft>
                <a:spcPts val="0"/>
              </a:spcAft>
              <a:buClr>
                <a:schemeClr val="lt2"/>
              </a:buClr>
              <a:buSzPts val="3600"/>
              <a:buNone/>
              <a:defRPr sz="3600">
                <a:solidFill>
                  <a:schemeClr val="lt2"/>
                </a:solidFill>
              </a:defRPr>
            </a:lvl3pPr>
            <a:lvl4pPr lvl="3" algn="ctr">
              <a:lnSpc>
                <a:spcPct val="125000"/>
              </a:lnSpc>
              <a:spcBef>
                <a:spcPts val="0"/>
              </a:spcBef>
              <a:spcAft>
                <a:spcPts val="0"/>
              </a:spcAft>
              <a:buClr>
                <a:schemeClr val="lt2"/>
              </a:buClr>
              <a:buSzPts val="3600"/>
              <a:buNone/>
              <a:defRPr sz="3600">
                <a:solidFill>
                  <a:schemeClr val="lt2"/>
                </a:solidFill>
              </a:defRPr>
            </a:lvl4pPr>
            <a:lvl5pPr lvl="4" algn="ctr">
              <a:lnSpc>
                <a:spcPct val="125000"/>
              </a:lnSpc>
              <a:spcBef>
                <a:spcPts val="0"/>
              </a:spcBef>
              <a:spcAft>
                <a:spcPts val="0"/>
              </a:spcAft>
              <a:buClr>
                <a:schemeClr val="lt2"/>
              </a:buClr>
              <a:buSzPts val="3600"/>
              <a:buNone/>
              <a:defRPr sz="3600">
                <a:solidFill>
                  <a:schemeClr val="lt2"/>
                </a:solidFill>
              </a:defRPr>
            </a:lvl5pPr>
            <a:lvl6pPr lvl="5" algn="ctr">
              <a:lnSpc>
                <a:spcPct val="125000"/>
              </a:lnSpc>
              <a:spcBef>
                <a:spcPts val="0"/>
              </a:spcBef>
              <a:spcAft>
                <a:spcPts val="0"/>
              </a:spcAft>
              <a:buClr>
                <a:schemeClr val="lt2"/>
              </a:buClr>
              <a:buSzPts val="3600"/>
              <a:buNone/>
              <a:defRPr sz="3600">
                <a:solidFill>
                  <a:schemeClr val="lt2"/>
                </a:solidFill>
              </a:defRPr>
            </a:lvl6pPr>
            <a:lvl7pPr lvl="6" algn="ctr">
              <a:lnSpc>
                <a:spcPct val="125000"/>
              </a:lnSpc>
              <a:spcBef>
                <a:spcPts val="0"/>
              </a:spcBef>
              <a:spcAft>
                <a:spcPts val="0"/>
              </a:spcAft>
              <a:buClr>
                <a:schemeClr val="lt2"/>
              </a:buClr>
              <a:buSzPts val="3600"/>
              <a:buNone/>
              <a:defRPr sz="3600">
                <a:solidFill>
                  <a:schemeClr val="lt2"/>
                </a:solidFill>
              </a:defRPr>
            </a:lvl7pPr>
            <a:lvl8pPr lvl="7" algn="ctr">
              <a:lnSpc>
                <a:spcPct val="125000"/>
              </a:lnSpc>
              <a:spcBef>
                <a:spcPts val="0"/>
              </a:spcBef>
              <a:spcAft>
                <a:spcPts val="0"/>
              </a:spcAft>
              <a:buClr>
                <a:schemeClr val="lt2"/>
              </a:buClr>
              <a:buSzPts val="3600"/>
              <a:buNone/>
              <a:defRPr sz="3600">
                <a:solidFill>
                  <a:schemeClr val="lt2"/>
                </a:solidFill>
              </a:defRPr>
            </a:lvl8pPr>
            <a:lvl9pPr lvl="8" algn="ctr">
              <a:lnSpc>
                <a:spcPct val="125000"/>
              </a:lnSpc>
              <a:spcBef>
                <a:spcPts val="0"/>
              </a:spcBef>
              <a:spcAft>
                <a:spcPts val="0"/>
              </a:spcAft>
              <a:buClr>
                <a:schemeClr val="lt2"/>
              </a:buClr>
              <a:buSzPts val="3600"/>
              <a:buNone/>
              <a:defRPr sz="3600">
                <a:solidFill>
                  <a:schemeClr val="lt2"/>
                </a:solidFill>
              </a:defRPr>
            </a:lvl9pPr>
          </a:lstStyle>
          <a:p>
            <a:endParaRPr/>
          </a:p>
        </p:txBody>
      </p:sp>
      <p:sp>
        <p:nvSpPr>
          <p:cNvPr id="83" name="Google Shape;83;p9"/>
          <p:cNvSpPr txBox="1">
            <a:spLocks noGrp="1"/>
          </p:cNvSpPr>
          <p:nvPr>
            <p:ph type="subTitle" idx="1"/>
          </p:nvPr>
        </p:nvSpPr>
        <p:spPr>
          <a:xfrm>
            <a:off x="1403600" y="2743200"/>
            <a:ext cx="13377600" cy="347400"/>
          </a:xfrm>
          <a:prstGeom prst="rect">
            <a:avLst/>
          </a:prstGeom>
          <a:noFill/>
          <a:ln>
            <a:noFill/>
          </a:ln>
        </p:spPr>
        <p:txBody>
          <a:bodyPr spcFirstLastPara="1" wrap="square" lIns="0" tIns="0" rIns="0" bIns="0" anchor="t" anchorCtr="0">
            <a:noAutofit/>
          </a:bodyPr>
          <a:lstStyle>
            <a:lvl1pPr marR="0" lvl="0" algn="l">
              <a:lnSpc>
                <a:spcPct val="125000"/>
              </a:lnSpc>
              <a:spcBef>
                <a:spcPts val="0"/>
              </a:spcBef>
              <a:spcAft>
                <a:spcPts val="0"/>
              </a:spcAft>
              <a:buSzPts val="1800"/>
              <a:buNone/>
              <a:defRPr sz="1800">
                <a:solidFill>
                  <a:schemeClr val="lt1"/>
                </a:solidFill>
              </a:defRPr>
            </a:lvl1pPr>
            <a:lvl2pPr lvl="1" algn="l">
              <a:lnSpc>
                <a:spcPct val="125000"/>
              </a:lnSpc>
              <a:spcBef>
                <a:spcPts val="0"/>
              </a:spcBef>
              <a:spcAft>
                <a:spcPts val="0"/>
              </a:spcAft>
              <a:buSzPts val="1800"/>
              <a:buNone/>
              <a:defRPr sz="1800">
                <a:solidFill>
                  <a:schemeClr val="lt1"/>
                </a:solidFill>
              </a:defRPr>
            </a:lvl2pPr>
            <a:lvl3pPr lvl="2" algn="l">
              <a:lnSpc>
                <a:spcPct val="125000"/>
              </a:lnSpc>
              <a:spcBef>
                <a:spcPts val="0"/>
              </a:spcBef>
              <a:spcAft>
                <a:spcPts val="0"/>
              </a:spcAft>
              <a:buSzPts val="1800"/>
              <a:buNone/>
              <a:defRPr sz="1800">
                <a:solidFill>
                  <a:schemeClr val="lt1"/>
                </a:solidFill>
              </a:defRPr>
            </a:lvl3pPr>
            <a:lvl4pPr lvl="3" algn="l">
              <a:lnSpc>
                <a:spcPct val="125000"/>
              </a:lnSpc>
              <a:spcBef>
                <a:spcPts val="0"/>
              </a:spcBef>
              <a:spcAft>
                <a:spcPts val="0"/>
              </a:spcAft>
              <a:buSzPts val="1800"/>
              <a:buNone/>
              <a:defRPr sz="1800">
                <a:solidFill>
                  <a:schemeClr val="lt1"/>
                </a:solidFill>
              </a:defRPr>
            </a:lvl4pPr>
            <a:lvl5pPr lvl="4" algn="l">
              <a:lnSpc>
                <a:spcPct val="125000"/>
              </a:lnSpc>
              <a:spcBef>
                <a:spcPts val="0"/>
              </a:spcBef>
              <a:spcAft>
                <a:spcPts val="0"/>
              </a:spcAft>
              <a:buSzPts val="1800"/>
              <a:buNone/>
              <a:defRPr sz="1800">
                <a:solidFill>
                  <a:schemeClr val="lt1"/>
                </a:solidFill>
              </a:defRPr>
            </a:lvl5pPr>
            <a:lvl6pPr lvl="5" algn="l">
              <a:lnSpc>
                <a:spcPct val="125000"/>
              </a:lnSpc>
              <a:spcBef>
                <a:spcPts val="0"/>
              </a:spcBef>
              <a:spcAft>
                <a:spcPts val="0"/>
              </a:spcAft>
              <a:buSzPts val="1800"/>
              <a:buNone/>
              <a:defRPr sz="1800">
                <a:solidFill>
                  <a:schemeClr val="lt1"/>
                </a:solidFill>
              </a:defRPr>
            </a:lvl6pPr>
            <a:lvl7pPr lvl="6" algn="l">
              <a:lnSpc>
                <a:spcPct val="125000"/>
              </a:lnSpc>
              <a:spcBef>
                <a:spcPts val="0"/>
              </a:spcBef>
              <a:spcAft>
                <a:spcPts val="0"/>
              </a:spcAft>
              <a:buSzPts val="1800"/>
              <a:buNone/>
              <a:defRPr sz="1800">
                <a:solidFill>
                  <a:schemeClr val="lt1"/>
                </a:solidFill>
              </a:defRPr>
            </a:lvl7pPr>
            <a:lvl8pPr lvl="7" algn="l">
              <a:lnSpc>
                <a:spcPct val="125000"/>
              </a:lnSpc>
              <a:spcBef>
                <a:spcPts val="0"/>
              </a:spcBef>
              <a:spcAft>
                <a:spcPts val="0"/>
              </a:spcAft>
              <a:buSzPts val="1800"/>
              <a:buNone/>
              <a:defRPr sz="1800">
                <a:solidFill>
                  <a:schemeClr val="lt1"/>
                </a:solidFill>
              </a:defRPr>
            </a:lvl8pPr>
            <a:lvl9pPr lvl="8" algn="l">
              <a:lnSpc>
                <a:spcPct val="125000"/>
              </a:lnSpc>
              <a:spcBef>
                <a:spcPts val="0"/>
              </a:spcBef>
              <a:spcAft>
                <a:spcPts val="0"/>
              </a:spcAft>
              <a:buSzPts val="1800"/>
              <a:buNone/>
              <a:defRPr sz="1800">
                <a:solidFill>
                  <a:schemeClr val="lt1"/>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2_Text (Two-Thirds)">
  <p:cSld name="TITLE_AND_BODY_1_1">
    <p:spTree>
      <p:nvGrpSpPr>
        <p:cNvPr id="1" name="Shape 84"/>
        <p:cNvGrpSpPr/>
        <p:nvPr/>
      </p:nvGrpSpPr>
      <p:grpSpPr>
        <a:xfrm>
          <a:off x="0" y="0"/>
          <a:ext cx="0" cy="0"/>
          <a:chOff x="0" y="0"/>
          <a:chExt cx="0" cy="0"/>
        </a:xfrm>
      </p:grpSpPr>
      <p:sp>
        <p:nvSpPr>
          <p:cNvPr id="85" name="Google Shape;85;p10"/>
          <p:cNvSpPr txBox="1">
            <a:spLocks noGrp="1"/>
          </p:cNvSpPr>
          <p:nvPr>
            <p:ph type="subTitle" idx="1"/>
          </p:nvPr>
        </p:nvSpPr>
        <p:spPr>
          <a:xfrm>
            <a:off x="699525" y="699525"/>
            <a:ext cx="7745100" cy="347400"/>
          </a:xfrm>
          <a:prstGeom prst="rect">
            <a:avLst/>
          </a:prstGeom>
          <a:noFill/>
          <a:ln>
            <a:noFill/>
          </a:ln>
        </p:spPr>
        <p:txBody>
          <a:bodyPr spcFirstLastPara="1" wrap="square" lIns="0" tIns="0" rIns="0" bIns="0" anchor="t" anchorCtr="0">
            <a:noAutofit/>
          </a:bodyPr>
          <a:lstStyle>
            <a:lvl1pPr marR="0" lvl="0" algn="l">
              <a:lnSpc>
                <a:spcPct val="120000"/>
              </a:lnSpc>
              <a:spcBef>
                <a:spcPts val="0"/>
              </a:spcBef>
              <a:spcAft>
                <a:spcPts val="0"/>
              </a:spcAft>
              <a:buSzPts val="1800"/>
              <a:buNone/>
              <a:defRPr sz="1800">
                <a:solidFill>
                  <a:schemeClr val="lt1"/>
                </a:solidFill>
              </a:defRPr>
            </a:lvl1pPr>
            <a:lvl2pPr lvl="1" algn="l">
              <a:lnSpc>
                <a:spcPct val="120000"/>
              </a:lnSpc>
              <a:spcBef>
                <a:spcPts val="0"/>
              </a:spcBef>
              <a:spcAft>
                <a:spcPts val="0"/>
              </a:spcAft>
              <a:buSzPts val="1800"/>
              <a:buNone/>
              <a:defRPr sz="1800">
                <a:solidFill>
                  <a:schemeClr val="lt1"/>
                </a:solidFill>
              </a:defRPr>
            </a:lvl2pPr>
            <a:lvl3pPr lvl="2" algn="l">
              <a:lnSpc>
                <a:spcPct val="120000"/>
              </a:lnSpc>
              <a:spcBef>
                <a:spcPts val="0"/>
              </a:spcBef>
              <a:spcAft>
                <a:spcPts val="0"/>
              </a:spcAft>
              <a:buSzPts val="1800"/>
              <a:buNone/>
              <a:defRPr sz="1800">
                <a:solidFill>
                  <a:schemeClr val="lt1"/>
                </a:solidFill>
              </a:defRPr>
            </a:lvl3pPr>
            <a:lvl4pPr lvl="3" algn="l">
              <a:lnSpc>
                <a:spcPct val="120000"/>
              </a:lnSpc>
              <a:spcBef>
                <a:spcPts val="0"/>
              </a:spcBef>
              <a:spcAft>
                <a:spcPts val="0"/>
              </a:spcAft>
              <a:buSzPts val="1800"/>
              <a:buNone/>
              <a:defRPr sz="1800">
                <a:solidFill>
                  <a:schemeClr val="lt1"/>
                </a:solidFill>
              </a:defRPr>
            </a:lvl4pPr>
            <a:lvl5pPr lvl="4" algn="l">
              <a:lnSpc>
                <a:spcPct val="120000"/>
              </a:lnSpc>
              <a:spcBef>
                <a:spcPts val="0"/>
              </a:spcBef>
              <a:spcAft>
                <a:spcPts val="0"/>
              </a:spcAft>
              <a:buSzPts val="1800"/>
              <a:buNone/>
              <a:defRPr sz="1800">
                <a:solidFill>
                  <a:schemeClr val="lt1"/>
                </a:solidFill>
              </a:defRPr>
            </a:lvl5pPr>
            <a:lvl6pPr lvl="5" algn="l">
              <a:lnSpc>
                <a:spcPct val="120000"/>
              </a:lnSpc>
              <a:spcBef>
                <a:spcPts val="0"/>
              </a:spcBef>
              <a:spcAft>
                <a:spcPts val="0"/>
              </a:spcAft>
              <a:buSzPts val="1800"/>
              <a:buNone/>
              <a:defRPr sz="1800">
                <a:solidFill>
                  <a:schemeClr val="lt1"/>
                </a:solidFill>
              </a:defRPr>
            </a:lvl6pPr>
            <a:lvl7pPr lvl="6" algn="l">
              <a:lnSpc>
                <a:spcPct val="120000"/>
              </a:lnSpc>
              <a:spcBef>
                <a:spcPts val="0"/>
              </a:spcBef>
              <a:spcAft>
                <a:spcPts val="0"/>
              </a:spcAft>
              <a:buSzPts val="1800"/>
              <a:buNone/>
              <a:defRPr sz="1800">
                <a:solidFill>
                  <a:schemeClr val="lt1"/>
                </a:solidFill>
              </a:defRPr>
            </a:lvl7pPr>
            <a:lvl8pPr lvl="7" algn="l">
              <a:lnSpc>
                <a:spcPct val="120000"/>
              </a:lnSpc>
              <a:spcBef>
                <a:spcPts val="0"/>
              </a:spcBef>
              <a:spcAft>
                <a:spcPts val="0"/>
              </a:spcAft>
              <a:buSzPts val="1800"/>
              <a:buNone/>
              <a:defRPr sz="1800">
                <a:solidFill>
                  <a:schemeClr val="lt1"/>
                </a:solidFill>
              </a:defRPr>
            </a:lvl8pPr>
            <a:lvl9pPr lvl="8" algn="l">
              <a:lnSpc>
                <a:spcPct val="120000"/>
              </a:lnSpc>
              <a:spcBef>
                <a:spcPts val="0"/>
              </a:spcBef>
              <a:spcAft>
                <a:spcPts val="0"/>
              </a:spcAft>
              <a:buSzPts val="1800"/>
              <a:buNone/>
              <a:defRPr sz="1800">
                <a:solidFill>
                  <a:schemeClr val="lt1"/>
                </a:solidFill>
              </a:defRPr>
            </a:lvl9pPr>
          </a:lstStyle>
          <a:p>
            <a:endParaRPr/>
          </a:p>
        </p:txBody>
      </p:sp>
      <p:sp>
        <p:nvSpPr>
          <p:cNvPr id="86" name="Google Shape;86;p10"/>
          <p:cNvSpPr txBox="1">
            <a:spLocks noGrp="1"/>
          </p:cNvSpPr>
          <p:nvPr>
            <p:ph type="title"/>
          </p:nvPr>
        </p:nvSpPr>
        <p:spPr>
          <a:xfrm>
            <a:off x="699525" y="2651750"/>
            <a:ext cx="10561200" cy="17100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chemeClr val="lt2"/>
              </a:buClr>
              <a:buSzPts val="5600"/>
              <a:buNone/>
              <a:defRPr>
                <a:solidFill>
                  <a:schemeClr val="lt2"/>
                </a:solidFill>
              </a:defRPr>
            </a:lvl1pPr>
            <a:lvl2pPr lvl="1" algn="l">
              <a:lnSpc>
                <a:spcPct val="100000"/>
              </a:lnSpc>
              <a:spcBef>
                <a:spcPts val="0"/>
              </a:spcBef>
              <a:spcAft>
                <a:spcPts val="0"/>
              </a:spcAft>
              <a:buClr>
                <a:schemeClr val="lt2"/>
              </a:buClr>
              <a:buSzPts val="5600"/>
              <a:buNone/>
              <a:defRPr>
                <a:solidFill>
                  <a:schemeClr val="lt2"/>
                </a:solidFill>
              </a:defRPr>
            </a:lvl2pPr>
            <a:lvl3pPr lvl="2" algn="l">
              <a:lnSpc>
                <a:spcPct val="100000"/>
              </a:lnSpc>
              <a:spcBef>
                <a:spcPts val="0"/>
              </a:spcBef>
              <a:spcAft>
                <a:spcPts val="0"/>
              </a:spcAft>
              <a:buClr>
                <a:schemeClr val="lt2"/>
              </a:buClr>
              <a:buSzPts val="5600"/>
              <a:buNone/>
              <a:defRPr>
                <a:solidFill>
                  <a:schemeClr val="lt2"/>
                </a:solidFill>
              </a:defRPr>
            </a:lvl3pPr>
            <a:lvl4pPr lvl="3" algn="l">
              <a:lnSpc>
                <a:spcPct val="100000"/>
              </a:lnSpc>
              <a:spcBef>
                <a:spcPts val="0"/>
              </a:spcBef>
              <a:spcAft>
                <a:spcPts val="0"/>
              </a:spcAft>
              <a:buClr>
                <a:schemeClr val="lt2"/>
              </a:buClr>
              <a:buSzPts val="5600"/>
              <a:buNone/>
              <a:defRPr>
                <a:solidFill>
                  <a:schemeClr val="lt2"/>
                </a:solidFill>
              </a:defRPr>
            </a:lvl4pPr>
            <a:lvl5pPr lvl="4" algn="l">
              <a:lnSpc>
                <a:spcPct val="100000"/>
              </a:lnSpc>
              <a:spcBef>
                <a:spcPts val="0"/>
              </a:spcBef>
              <a:spcAft>
                <a:spcPts val="0"/>
              </a:spcAft>
              <a:buClr>
                <a:schemeClr val="lt2"/>
              </a:buClr>
              <a:buSzPts val="5600"/>
              <a:buNone/>
              <a:defRPr>
                <a:solidFill>
                  <a:schemeClr val="lt2"/>
                </a:solidFill>
              </a:defRPr>
            </a:lvl5pPr>
            <a:lvl6pPr lvl="5" algn="l">
              <a:lnSpc>
                <a:spcPct val="100000"/>
              </a:lnSpc>
              <a:spcBef>
                <a:spcPts val="0"/>
              </a:spcBef>
              <a:spcAft>
                <a:spcPts val="0"/>
              </a:spcAft>
              <a:buClr>
                <a:schemeClr val="lt2"/>
              </a:buClr>
              <a:buSzPts val="5600"/>
              <a:buNone/>
              <a:defRPr>
                <a:solidFill>
                  <a:schemeClr val="lt2"/>
                </a:solidFill>
              </a:defRPr>
            </a:lvl6pPr>
            <a:lvl7pPr lvl="6" algn="l">
              <a:lnSpc>
                <a:spcPct val="100000"/>
              </a:lnSpc>
              <a:spcBef>
                <a:spcPts val="0"/>
              </a:spcBef>
              <a:spcAft>
                <a:spcPts val="0"/>
              </a:spcAft>
              <a:buClr>
                <a:schemeClr val="lt2"/>
              </a:buClr>
              <a:buSzPts val="5600"/>
              <a:buNone/>
              <a:defRPr>
                <a:solidFill>
                  <a:schemeClr val="lt2"/>
                </a:solidFill>
              </a:defRPr>
            </a:lvl7pPr>
            <a:lvl8pPr lvl="7" algn="l">
              <a:lnSpc>
                <a:spcPct val="100000"/>
              </a:lnSpc>
              <a:spcBef>
                <a:spcPts val="0"/>
              </a:spcBef>
              <a:spcAft>
                <a:spcPts val="0"/>
              </a:spcAft>
              <a:buClr>
                <a:schemeClr val="lt2"/>
              </a:buClr>
              <a:buSzPts val="5600"/>
              <a:buNone/>
              <a:defRPr>
                <a:solidFill>
                  <a:schemeClr val="lt2"/>
                </a:solidFill>
              </a:defRPr>
            </a:lvl8pPr>
            <a:lvl9pPr lvl="8" algn="l">
              <a:lnSpc>
                <a:spcPct val="100000"/>
              </a:lnSpc>
              <a:spcBef>
                <a:spcPts val="0"/>
              </a:spcBef>
              <a:spcAft>
                <a:spcPts val="0"/>
              </a:spcAft>
              <a:buClr>
                <a:schemeClr val="lt2"/>
              </a:buClr>
              <a:buSzPts val="5600"/>
              <a:buNone/>
              <a:defRPr>
                <a:solidFill>
                  <a:schemeClr val="lt2"/>
                </a:solidFill>
              </a:defRPr>
            </a:lvl9pPr>
          </a:lstStyle>
          <a:p>
            <a:endParaRPr/>
          </a:p>
        </p:txBody>
      </p:sp>
      <p:sp>
        <p:nvSpPr>
          <p:cNvPr id="87" name="Google Shape;87;p10"/>
          <p:cNvSpPr txBox="1">
            <a:spLocks noGrp="1"/>
          </p:cNvSpPr>
          <p:nvPr>
            <p:ph type="body" idx="2"/>
          </p:nvPr>
        </p:nvSpPr>
        <p:spPr>
          <a:xfrm>
            <a:off x="699525" y="4969750"/>
            <a:ext cx="10561200" cy="4617600"/>
          </a:xfrm>
          <a:prstGeom prst="rect">
            <a:avLst/>
          </a:prstGeom>
          <a:noFill/>
          <a:ln>
            <a:noFill/>
          </a:ln>
        </p:spPr>
        <p:txBody>
          <a:bodyPr spcFirstLastPara="1" wrap="square" lIns="0" tIns="0" rIns="0" bIns="0" anchor="t" anchorCtr="0">
            <a:noAutofit/>
          </a:bodyPr>
          <a:lstStyle>
            <a:lvl1pPr marL="457200" lvl="0" indent="-342900" algn="l">
              <a:lnSpc>
                <a:spcPct val="125000"/>
              </a:lnSpc>
              <a:spcBef>
                <a:spcPts val="0"/>
              </a:spcBef>
              <a:spcAft>
                <a:spcPts val="0"/>
              </a:spcAft>
              <a:buSzPts val="1800"/>
              <a:buChar char="•"/>
              <a:defRPr/>
            </a:lvl1pPr>
            <a:lvl2pPr marL="914400" lvl="1" indent="-342900" algn="l">
              <a:lnSpc>
                <a:spcPct val="125000"/>
              </a:lnSpc>
              <a:spcBef>
                <a:spcPts val="1000"/>
              </a:spcBef>
              <a:spcAft>
                <a:spcPts val="0"/>
              </a:spcAft>
              <a:buSzPts val="1800"/>
              <a:buChar char="﹘"/>
              <a:defRPr/>
            </a:lvl2pPr>
            <a:lvl3pPr marL="1371600" lvl="2" indent="-342900" algn="l">
              <a:lnSpc>
                <a:spcPct val="125000"/>
              </a:lnSpc>
              <a:spcBef>
                <a:spcPts val="1000"/>
              </a:spcBef>
              <a:spcAft>
                <a:spcPts val="0"/>
              </a:spcAft>
              <a:buSzPts val="1800"/>
              <a:buChar char="﹘"/>
              <a:defRPr/>
            </a:lvl3pPr>
            <a:lvl4pPr marL="1828800" lvl="3" indent="-342900" algn="l">
              <a:lnSpc>
                <a:spcPct val="125000"/>
              </a:lnSpc>
              <a:spcBef>
                <a:spcPts val="1000"/>
              </a:spcBef>
              <a:spcAft>
                <a:spcPts val="0"/>
              </a:spcAft>
              <a:buSzPts val="1800"/>
              <a:buChar char="﹘"/>
              <a:defRPr/>
            </a:lvl4pPr>
            <a:lvl5pPr marL="2286000" lvl="4" indent="-342900" algn="l">
              <a:lnSpc>
                <a:spcPct val="125000"/>
              </a:lnSpc>
              <a:spcBef>
                <a:spcPts val="1000"/>
              </a:spcBef>
              <a:spcAft>
                <a:spcPts val="0"/>
              </a:spcAft>
              <a:buSzPts val="1800"/>
              <a:buChar char="﹘"/>
              <a:defRPr/>
            </a:lvl5pPr>
            <a:lvl6pPr marL="2743200" lvl="5" indent="-342900" algn="l">
              <a:lnSpc>
                <a:spcPct val="125000"/>
              </a:lnSpc>
              <a:spcBef>
                <a:spcPts val="1000"/>
              </a:spcBef>
              <a:spcAft>
                <a:spcPts val="0"/>
              </a:spcAft>
              <a:buSzPts val="1800"/>
              <a:buChar char="﹘"/>
              <a:defRPr/>
            </a:lvl6pPr>
            <a:lvl7pPr marL="3200400" lvl="6" indent="-342900" algn="l">
              <a:lnSpc>
                <a:spcPct val="125000"/>
              </a:lnSpc>
              <a:spcBef>
                <a:spcPts val="1000"/>
              </a:spcBef>
              <a:spcAft>
                <a:spcPts val="0"/>
              </a:spcAft>
              <a:buSzPts val="1800"/>
              <a:buChar char="﹘"/>
              <a:defRPr/>
            </a:lvl7pPr>
            <a:lvl8pPr marL="3657600" lvl="7" indent="-342900" algn="l">
              <a:lnSpc>
                <a:spcPct val="125000"/>
              </a:lnSpc>
              <a:spcBef>
                <a:spcPts val="1000"/>
              </a:spcBef>
              <a:spcAft>
                <a:spcPts val="0"/>
              </a:spcAft>
              <a:buSzPts val="1800"/>
              <a:buChar char="﹘"/>
              <a:defRPr/>
            </a:lvl8pPr>
            <a:lvl9pPr marL="4114800" lvl="8" indent="-342900" algn="l">
              <a:lnSpc>
                <a:spcPct val="125000"/>
              </a:lnSpc>
              <a:spcBef>
                <a:spcPts val="1000"/>
              </a:spcBef>
              <a:spcAft>
                <a:spcPts val="100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9525" y="699525"/>
            <a:ext cx="7724400" cy="17100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1pPr>
            <a:lvl2pPr marR="0" lvl="1"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2pPr>
            <a:lvl3pPr marR="0" lvl="2"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3pPr>
            <a:lvl4pPr marR="0" lvl="3"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4pPr>
            <a:lvl5pPr marR="0" lvl="4"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5pPr>
            <a:lvl6pPr marR="0" lvl="5"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chemeClr val="lt2"/>
              </a:buClr>
              <a:buSzPts val="5600"/>
              <a:buFont typeface="Arial"/>
              <a:buNone/>
              <a:defRPr sz="5600" b="0" i="0" u="none" strike="noStrike" cap="none">
                <a:solidFill>
                  <a:schemeClr val="lt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99525" y="3877050"/>
            <a:ext cx="7724400" cy="5710500"/>
          </a:xfrm>
          <a:prstGeom prst="rect">
            <a:avLst/>
          </a:prstGeom>
          <a:noFill/>
          <a:ln>
            <a:noFill/>
          </a:ln>
        </p:spPr>
        <p:txBody>
          <a:bodyPr spcFirstLastPara="1" wrap="square" lIns="0" tIns="0" rIns="0" bIns="0" anchor="t" anchorCtr="0">
            <a:noAutofit/>
          </a:bodyPr>
          <a:lstStyle>
            <a:lvl1pPr marL="457200" marR="0" lvl="0" indent="-342900" algn="l" rtl="0">
              <a:lnSpc>
                <a:spcPct val="12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25000"/>
              </a:lnSpc>
              <a:spcBef>
                <a:spcPts val="10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25000"/>
              </a:lnSpc>
              <a:spcBef>
                <a:spcPts val="1000"/>
              </a:spcBef>
              <a:spcAft>
                <a:spcPts val="100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 id="2147483685" r:id="rId38"/>
    <p:sldLayoutId id="2147483686" r:id="rId39"/>
    <p:sldLayoutId id="2147483687" r:id="rId40"/>
    <p:sldLayoutId id="2147483688" r:id="rId41"/>
    <p:sldLayoutId id="2147483689" r:id="rId42"/>
    <p:sldLayoutId id="2147483690" r:id="rId43"/>
    <p:sldLayoutId id="2147483691" r:id="rId44"/>
    <p:sldLayoutId id="2147483692" r:id="rId45"/>
    <p:sldLayoutId id="2147483693" r:id="rId46"/>
    <p:sldLayoutId id="2147483694" r:id="rId47"/>
    <p:sldLayoutId id="2147483695" r:id="rId48"/>
    <p:sldLayoutId id="2147483696" r:id="rId49"/>
    <p:sldLayoutId id="2147483697" r:id="rId50"/>
    <p:sldLayoutId id="2147483698" r:id="rId51"/>
    <p:sldLayoutId id="2147483699" r:id="rId52"/>
    <p:sldLayoutId id="2147483700" r:id="rId53"/>
    <p:sldLayoutId id="2147483701" r:id="rId54"/>
    <p:sldLayoutId id="2147483702" r:id="rId55"/>
    <p:sldLayoutId id="2147483703" r:id="rId56"/>
    <p:sldLayoutId id="2147483704" r:id="rId57"/>
    <p:sldLayoutId id="2147483705" r:id="rId58"/>
    <p:sldLayoutId id="2147483706" r:id="rId59"/>
    <p:sldLayoutId id="2147483707" r:id="rId60"/>
    <p:sldLayoutId id="2147483708" r:id="rId61"/>
    <p:sldLayoutId id="2147483709" r:id="rId62"/>
    <p:sldLayoutId id="2147483710" r:id="rId63"/>
    <p:sldLayoutId id="2147483711" r:id="rId64"/>
    <p:sldLayoutId id="2147483712" r:id="rId65"/>
    <p:sldLayoutId id="2147483713" r:id="rId66"/>
    <p:sldLayoutId id="2147483714" r:id="rId67"/>
    <p:sldLayoutId id="2147483715" r:id="rId68"/>
    <p:sldLayoutId id="2147483716" r:id="rId69"/>
    <p:sldLayoutId id="2147483717" r:id="rId70"/>
    <p:sldLayoutId id="2147483718" r:id="rId71"/>
    <p:sldLayoutId id="2147483719" r:id="rId72"/>
    <p:sldLayoutId id="2147483720" r:id="rId73"/>
    <p:sldLayoutId id="2147483721" r:id="rId74"/>
    <p:sldLayoutId id="2147483722" r:id="rId7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240">
          <p15:clr>
            <a:srgbClr val="EA4335"/>
          </p15:clr>
        </p15:guide>
        <p15:guide id="2" pos="5760">
          <p15:clr>
            <a:srgbClr val="EA4335"/>
          </p15:clr>
        </p15:guide>
        <p15:guide id="3" pos="441">
          <p15:clr>
            <a:srgbClr val="EA4335"/>
          </p15:clr>
        </p15:guide>
        <p15:guide id="4" orient="horz" pos="441">
          <p15:clr>
            <a:srgbClr val="EA4335"/>
          </p15:clr>
        </p15:guide>
        <p15:guide id="5" pos="11079">
          <p15:clr>
            <a:srgbClr val="EA4335"/>
          </p15:clr>
        </p15:guide>
        <p15:guide id="6" orient="horz" pos="6039">
          <p15:clr>
            <a:srgbClr val="EA4335"/>
          </p15:clr>
        </p15:guide>
        <p15:guide id="7" pos="1328">
          <p15:clr>
            <a:srgbClr val="EA4335"/>
          </p15:clr>
        </p15:guide>
        <p15:guide id="8" pos="2215">
          <p15:clr>
            <a:srgbClr val="EA4335"/>
          </p15:clr>
        </p15:guide>
        <p15:guide id="9" pos="3102">
          <p15:clr>
            <a:srgbClr val="EA4335"/>
          </p15:clr>
        </p15:guide>
        <p15:guide id="10" pos="3989">
          <p15:clr>
            <a:srgbClr val="EA4335"/>
          </p15:clr>
        </p15:guide>
        <p15:guide id="11" pos="4876">
          <p15:clr>
            <a:srgbClr val="EA4335"/>
          </p15:clr>
        </p15:guide>
        <p15:guide id="12" pos="6650">
          <p15:clr>
            <a:srgbClr val="EA4335"/>
          </p15:clr>
        </p15:guide>
        <p15:guide id="13" pos="7537">
          <p15:clr>
            <a:srgbClr val="EA4335"/>
          </p15:clr>
        </p15:guide>
        <p15:guide id="14" pos="8424">
          <p15:clr>
            <a:srgbClr val="EA4335"/>
          </p15:clr>
        </p15:guide>
        <p15:guide id="15" pos="9311">
          <p15:clr>
            <a:srgbClr val="EA4335"/>
          </p15:clr>
        </p15:guide>
        <p15:guide id="16" pos="10198">
          <p15:clr>
            <a:srgbClr val="EA4335"/>
          </p15:clr>
        </p15:guide>
        <p15:guide id="17" pos="884">
          <p15:clr>
            <a:srgbClr val="EA4335"/>
          </p15:clr>
        </p15:guide>
        <p15:guide id="18" pos="1771">
          <p15:clr>
            <a:srgbClr val="EA4335"/>
          </p15:clr>
        </p15:guide>
        <p15:guide id="19" pos="2658">
          <p15:clr>
            <a:srgbClr val="EA4335"/>
          </p15:clr>
        </p15:guide>
        <p15:guide id="20" pos="3545">
          <p15:clr>
            <a:srgbClr val="EA4335"/>
          </p15:clr>
        </p15:guide>
        <p15:guide id="21" pos="4432">
          <p15:clr>
            <a:srgbClr val="EA4335"/>
          </p15:clr>
        </p15:guide>
        <p15:guide id="22" pos="5319">
          <p15:clr>
            <a:srgbClr val="EA4335"/>
          </p15:clr>
        </p15:guide>
        <p15:guide id="23" pos="6206">
          <p15:clr>
            <a:srgbClr val="EA4335"/>
          </p15:clr>
        </p15:guide>
        <p15:guide id="24" pos="7093">
          <p15:clr>
            <a:srgbClr val="EA4335"/>
          </p15:clr>
        </p15:guide>
        <p15:guide id="25" pos="7980">
          <p15:clr>
            <a:srgbClr val="EA4335"/>
          </p15:clr>
        </p15:guide>
        <p15:guide id="26" pos="8868">
          <p15:clr>
            <a:srgbClr val="EA4335"/>
          </p15:clr>
        </p15:guide>
        <p15:guide id="27" pos="9755">
          <p15:clr>
            <a:srgbClr val="EA4335"/>
          </p15:clr>
        </p15:guide>
        <p15:guide id="28" pos="10642">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77"/>
          <p:cNvSpPr txBox="1">
            <a:spLocks noGrp="1"/>
          </p:cNvSpPr>
          <p:nvPr>
            <p:ph type="ctrTitle"/>
          </p:nvPr>
        </p:nvSpPr>
        <p:spPr>
          <a:xfrm>
            <a:off x="1403600" y="2651750"/>
            <a:ext cx="11964900" cy="1719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5600"/>
              <a:buNone/>
            </a:pPr>
            <a:r>
              <a:rPr lang="en" dirty="0"/>
              <a:t>00		Turning Learning Into Action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Google Shape;576;p78"/>
          <p:cNvSpPr txBox="1">
            <a:spLocks noGrp="1"/>
          </p:cNvSpPr>
          <p:nvPr>
            <p:ph type="title"/>
          </p:nvPr>
        </p:nvSpPr>
        <p:spPr>
          <a:xfrm>
            <a:off x="1403600" y="3955480"/>
            <a:ext cx="13377600" cy="4114800"/>
          </a:xfrm>
          <a:prstGeom prst="rect">
            <a:avLst/>
          </a:prstGeom>
          <a:noFill/>
          <a:ln>
            <a:noFill/>
          </a:ln>
        </p:spPr>
        <p:txBody>
          <a:bodyPr spcFirstLastPara="1" wrap="square" lIns="0" tIns="0" rIns="0" bIns="0" anchor="t" anchorCtr="0">
            <a:noAutofit/>
          </a:bodyPr>
          <a:lstStyle/>
          <a:p>
            <a:pPr marL="0" lvl="0" indent="0" algn="l" rtl="0">
              <a:lnSpc>
                <a:spcPct val="125000"/>
              </a:lnSpc>
              <a:spcBef>
                <a:spcPts val="0"/>
              </a:spcBef>
              <a:spcAft>
                <a:spcPts val="0"/>
              </a:spcAft>
              <a:buSzPts val="3600"/>
              <a:buNone/>
            </a:pPr>
            <a:r>
              <a:rPr lang="en"/>
              <a:t>“Knowing is not enough; we must apply. Willing is not enough; we must do.”</a:t>
            </a:r>
            <a:endParaRPr/>
          </a:p>
        </p:txBody>
      </p:sp>
      <p:sp>
        <p:nvSpPr>
          <p:cNvPr id="577" name="Google Shape;577;p78"/>
          <p:cNvSpPr txBox="1">
            <a:spLocks noGrp="1"/>
          </p:cNvSpPr>
          <p:nvPr>
            <p:ph type="subTitle" idx="1"/>
          </p:nvPr>
        </p:nvSpPr>
        <p:spPr>
          <a:xfrm>
            <a:off x="1403600" y="5510761"/>
            <a:ext cx="13377600" cy="347400"/>
          </a:xfrm>
          <a:prstGeom prst="rect">
            <a:avLst/>
          </a:prstGeom>
          <a:noFill/>
          <a:ln>
            <a:noFill/>
          </a:ln>
        </p:spPr>
        <p:txBody>
          <a:bodyPr spcFirstLastPara="1" wrap="square" lIns="0" tIns="0" rIns="0" bIns="0" anchor="t" anchorCtr="0">
            <a:noAutofit/>
          </a:bodyPr>
          <a:lstStyle/>
          <a:p>
            <a:pPr marL="0" lvl="0" indent="0" algn="l" rtl="0">
              <a:lnSpc>
                <a:spcPct val="125000"/>
              </a:lnSpc>
              <a:spcBef>
                <a:spcPts val="0"/>
              </a:spcBef>
              <a:spcAft>
                <a:spcPts val="0"/>
              </a:spcAft>
              <a:buSzPts val="1800"/>
              <a:buNone/>
            </a:pPr>
            <a:r>
              <a:rPr lang="en"/>
              <a:t>JOHAN WOLFGANG VON GOETHE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79"/>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600"/>
              <a:buNone/>
            </a:pPr>
            <a:r>
              <a:rPr lang="en"/>
              <a:t>Recap. </a:t>
            </a:r>
            <a:r>
              <a:rPr lang="en">
                <a:solidFill>
                  <a:schemeClr val="accent2"/>
                </a:solidFill>
              </a:rPr>
              <a:t>Reflect. Plan. Act.</a:t>
            </a:r>
            <a:endParaRPr>
              <a:solidFill>
                <a:schemeClr val="accent2"/>
              </a:solidFill>
            </a:endParaRPr>
          </a:p>
        </p:txBody>
      </p:sp>
      <p:sp>
        <p:nvSpPr>
          <p:cNvPr id="583" name="Google Shape;583;p79"/>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p>
            <a:pPr marL="457200" lvl="0" indent="-342900" algn="l" rtl="0">
              <a:lnSpc>
                <a:spcPct val="125000"/>
              </a:lnSpc>
              <a:spcBef>
                <a:spcPts val="0"/>
              </a:spcBef>
              <a:spcAft>
                <a:spcPts val="0"/>
              </a:spcAft>
              <a:buSzPts val="1800"/>
              <a:buChar char="•"/>
            </a:pPr>
            <a:r>
              <a:rPr lang="en"/>
              <a:t>Recap of topics and events</a:t>
            </a:r>
            <a:endParaRPr/>
          </a:p>
          <a:p>
            <a:pPr marL="457200" lvl="0" indent="-342900" algn="l" rtl="0">
              <a:lnSpc>
                <a:spcPct val="125000"/>
              </a:lnSpc>
              <a:spcBef>
                <a:spcPts val="0"/>
              </a:spcBef>
              <a:spcAft>
                <a:spcPts val="0"/>
              </a:spcAft>
              <a:buSzPts val="1800"/>
              <a:buChar char="•"/>
            </a:pPr>
            <a:r>
              <a:rPr lang="en"/>
              <a:t>Recap of topics and events</a:t>
            </a:r>
            <a:endParaRPr/>
          </a:p>
          <a:p>
            <a:pPr marL="457200" lvl="0" indent="-342900" algn="l" rtl="0">
              <a:lnSpc>
                <a:spcPct val="125000"/>
              </a:lnSpc>
              <a:spcBef>
                <a:spcPts val="0"/>
              </a:spcBef>
              <a:spcAft>
                <a:spcPts val="0"/>
              </a:spcAft>
              <a:buSzPts val="1800"/>
              <a:buChar char="•"/>
            </a:pPr>
            <a:r>
              <a:rPr lang="en"/>
              <a:t>Recap of topics and events</a:t>
            </a:r>
            <a:endParaRPr/>
          </a:p>
        </p:txBody>
      </p:sp>
      <p:sp>
        <p:nvSpPr>
          <p:cNvPr id="584" name="Google Shape;584;p79"/>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SzPts val="1800"/>
              <a:buNone/>
            </a:pPr>
            <a:r>
              <a:rPr lang="en"/>
              <a:t>TURNING LEARNING INTO ACTION</a:t>
            </a:r>
            <a:endParaRPr/>
          </a:p>
        </p:txBody>
      </p:sp>
      <p:sp>
        <p:nvSpPr>
          <p:cNvPr id="585" name="Google Shape;585;p79"/>
          <p:cNvSpPr/>
          <p:nvPr/>
        </p:nvSpPr>
        <p:spPr>
          <a:xfrm>
            <a:off x="11964925" y="0"/>
            <a:ext cx="6332100" cy="102870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80"/>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p>
            <a:pPr marL="0" lvl="0" indent="0" algn="l" rtl="0">
              <a:lnSpc>
                <a:spcPct val="125000"/>
              </a:lnSpc>
              <a:spcBef>
                <a:spcPts val="0"/>
              </a:spcBef>
              <a:spcAft>
                <a:spcPts val="0"/>
              </a:spcAft>
              <a:buSzPts val="1800"/>
              <a:buNone/>
            </a:pPr>
            <a:r>
              <a:rPr lang="en"/>
              <a:t>Pause for a moment and reflect on everything we covered in this training.</a:t>
            </a:r>
            <a:endParaRPr/>
          </a:p>
          <a:p>
            <a:pPr marL="457200" lvl="0" indent="-342900" algn="l" rtl="0">
              <a:lnSpc>
                <a:spcPct val="125000"/>
              </a:lnSpc>
              <a:spcBef>
                <a:spcPts val="1000"/>
              </a:spcBef>
              <a:spcAft>
                <a:spcPts val="0"/>
              </a:spcAft>
              <a:buSzPts val="1800"/>
              <a:buChar char="•"/>
            </a:pPr>
            <a:r>
              <a:rPr lang="en"/>
              <a:t>Which elements did you connect with?</a:t>
            </a:r>
            <a:endParaRPr/>
          </a:p>
          <a:p>
            <a:pPr marL="457200" lvl="0" indent="-342900" algn="l" rtl="0">
              <a:lnSpc>
                <a:spcPct val="125000"/>
              </a:lnSpc>
              <a:spcBef>
                <a:spcPts val="0"/>
              </a:spcBef>
              <a:spcAft>
                <a:spcPts val="0"/>
              </a:spcAft>
              <a:buSzPts val="1800"/>
              <a:buChar char="•"/>
            </a:pPr>
            <a:r>
              <a:rPr lang="en"/>
              <a:t>Which elements/topics gave you energy?</a:t>
            </a:r>
            <a:endParaRPr/>
          </a:p>
          <a:p>
            <a:pPr marL="457200" lvl="0" indent="-342900" algn="l" rtl="0">
              <a:lnSpc>
                <a:spcPct val="125000"/>
              </a:lnSpc>
              <a:spcBef>
                <a:spcPts val="0"/>
              </a:spcBef>
              <a:spcAft>
                <a:spcPts val="0"/>
              </a:spcAft>
              <a:buSzPts val="1800"/>
              <a:buChar char="•"/>
            </a:pPr>
            <a:r>
              <a:rPr lang="en"/>
              <a:t>Which elements inspired you? </a:t>
            </a:r>
            <a:endParaRPr/>
          </a:p>
          <a:p>
            <a:pPr marL="457200" lvl="0" indent="-342900" algn="l" rtl="0">
              <a:lnSpc>
                <a:spcPct val="125000"/>
              </a:lnSpc>
              <a:spcBef>
                <a:spcPts val="0"/>
              </a:spcBef>
              <a:spcAft>
                <a:spcPts val="0"/>
              </a:spcAft>
              <a:buSzPts val="1800"/>
              <a:buChar char="•"/>
            </a:pPr>
            <a:r>
              <a:rPr lang="en"/>
              <a:t>Which elements were particularly important to me?</a:t>
            </a:r>
            <a:endParaRPr/>
          </a:p>
          <a:p>
            <a:pPr marL="457200" lvl="0" indent="0" algn="l" rtl="0">
              <a:lnSpc>
                <a:spcPct val="125000"/>
              </a:lnSpc>
              <a:spcBef>
                <a:spcPts val="1000"/>
              </a:spcBef>
              <a:spcAft>
                <a:spcPts val="1000"/>
              </a:spcAft>
              <a:buSzPts val="1800"/>
              <a:buNone/>
            </a:pPr>
            <a:endParaRPr/>
          </a:p>
        </p:txBody>
      </p:sp>
      <p:sp>
        <p:nvSpPr>
          <p:cNvPr id="591" name="Google Shape;591;p80"/>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SzPts val="1800"/>
              <a:buNone/>
            </a:pPr>
            <a:r>
              <a:rPr lang="en"/>
              <a:t>TURNING LEARNING INTO ACTION</a:t>
            </a:r>
            <a:endParaRPr/>
          </a:p>
        </p:txBody>
      </p:sp>
      <p:sp>
        <p:nvSpPr>
          <p:cNvPr id="592" name="Google Shape;592;p80"/>
          <p:cNvSpPr/>
          <p:nvPr/>
        </p:nvSpPr>
        <p:spPr>
          <a:xfrm>
            <a:off x="11964925" y="0"/>
            <a:ext cx="6332100" cy="102870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3" name="Google Shape;593;p80"/>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600"/>
              <a:buNone/>
            </a:pPr>
            <a:r>
              <a:rPr lang="en">
                <a:solidFill>
                  <a:schemeClr val="accent2"/>
                </a:solidFill>
              </a:rPr>
              <a:t>Recap.</a:t>
            </a:r>
            <a:r>
              <a:rPr lang="en"/>
              <a:t> Reflect. </a:t>
            </a:r>
            <a:r>
              <a:rPr lang="en">
                <a:solidFill>
                  <a:schemeClr val="accent2"/>
                </a:solidFill>
              </a:rPr>
              <a:t>Plan. Act.</a:t>
            </a:r>
            <a:endParaRPr>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Google Shape;598;p81"/>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p>
            <a:pPr marL="0" lvl="0" indent="0" algn="l" rtl="0">
              <a:lnSpc>
                <a:spcPct val="125000"/>
              </a:lnSpc>
              <a:spcBef>
                <a:spcPts val="0"/>
              </a:spcBef>
              <a:spcAft>
                <a:spcPts val="0"/>
              </a:spcAft>
              <a:buSzPts val="1800"/>
              <a:buNone/>
            </a:pPr>
            <a:r>
              <a:rPr lang="en"/>
              <a:t>Commit to doing things differently using the Learning Action Plan.</a:t>
            </a:r>
            <a:endParaRPr/>
          </a:p>
          <a:p>
            <a:pPr marL="457200" lvl="0" indent="0" algn="l" rtl="0">
              <a:lnSpc>
                <a:spcPct val="125000"/>
              </a:lnSpc>
              <a:spcBef>
                <a:spcPts val="1000"/>
              </a:spcBef>
              <a:spcAft>
                <a:spcPts val="1000"/>
              </a:spcAft>
              <a:buSzPts val="1800"/>
              <a:buNone/>
            </a:pPr>
            <a:endParaRPr/>
          </a:p>
        </p:txBody>
      </p:sp>
      <p:sp>
        <p:nvSpPr>
          <p:cNvPr id="599" name="Google Shape;599;p81"/>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SzPts val="1800"/>
              <a:buNone/>
            </a:pPr>
            <a:r>
              <a:rPr lang="en"/>
              <a:t>TURNING LEARNING INTO ACTION</a:t>
            </a:r>
            <a:endParaRPr/>
          </a:p>
        </p:txBody>
      </p:sp>
      <p:sp>
        <p:nvSpPr>
          <p:cNvPr id="600" name="Google Shape;600;p81"/>
          <p:cNvSpPr/>
          <p:nvPr/>
        </p:nvSpPr>
        <p:spPr>
          <a:xfrm>
            <a:off x="11964925" y="0"/>
            <a:ext cx="6332100" cy="102870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1" name="Google Shape;601;p81"/>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600"/>
              <a:buNone/>
            </a:pPr>
            <a:r>
              <a:rPr lang="en">
                <a:solidFill>
                  <a:schemeClr val="accent2"/>
                </a:solidFill>
              </a:rPr>
              <a:t>Recap. Reflect. </a:t>
            </a:r>
            <a:r>
              <a:rPr lang="en"/>
              <a:t>Plan. </a:t>
            </a:r>
            <a:r>
              <a:rPr lang="en">
                <a:solidFill>
                  <a:schemeClr val="accent2"/>
                </a:solidFill>
              </a:rPr>
              <a:t>Act.</a:t>
            </a:r>
            <a:endParaRPr>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82"/>
          <p:cNvSpPr txBox="1">
            <a:spLocks noGrp="1"/>
          </p:cNvSpPr>
          <p:nvPr>
            <p:ph type="body" idx="1"/>
          </p:nvPr>
        </p:nvSpPr>
        <p:spPr>
          <a:xfrm>
            <a:off x="699500" y="4105647"/>
            <a:ext cx="14785800" cy="4617600"/>
          </a:xfrm>
          <a:prstGeom prst="rect">
            <a:avLst/>
          </a:prstGeom>
          <a:noFill/>
          <a:ln>
            <a:noFill/>
          </a:ln>
        </p:spPr>
        <p:txBody>
          <a:bodyPr spcFirstLastPara="1" wrap="square" lIns="0" tIns="0" rIns="0" bIns="0" anchor="t" anchorCtr="0">
            <a:noAutofit/>
          </a:bodyPr>
          <a:lstStyle/>
          <a:p>
            <a:pPr marL="0" lvl="0" indent="0" algn="l" rtl="0">
              <a:lnSpc>
                <a:spcPct val="125000"/>
              </a:lnSpc>
              <a:spcBef>
                <a:spcPts val="0"/>
              </a:spcBef>
              <a:spcAft>
                <a:spcPts val="0"/>
              </a:spcAft>
              <a:buSzPts val="1800"/>
              <a:buNone/>
            </a:pPr>
            <a:r>
              <a:rPr lang="en"/>
              <a:t>Turn your learning into action.</a:t>
            </a:r>
            <a:endParaRPr/>
          </a:p>
          <a:p>
            <a:pPr marL="457200" lvl="0" indent="0" algn="l" rtl="0">
              <a:lnSpc>
                <a:spcPct val="125000"/>
              </a:lnSpc>
              <a:spcBef>
                <a:spcPts val="1000"/>
              </a:spcBef>
              <a:spcAft>
                <a:spcPts val="1000"/>
              </a:spcAft>
              <a:buSzPts val="1800"/>
              <a:buNone/>
            </a:pPr>
            <a:endParaRPr/>
          </a:p>
        </p:txBody>
      </p:sp>
      <p:sp>
        <p:nvSpPr>
          <p:cNvPr id="607" name="Google Shape;607;p82"/>
          <p:cNvSpPr txBox="1">
            <a:spLocks noGrp="1"/>
          </p:cNvSpPr>
          <p:nvPr>
            <p:ph type="subTitle" idx="2"/>
          </p:nvPr>
        </p:nvSpPr>
        <p:spPr>
          <a:xfrm>
            <a:off x="699525" y="699525"/>
            <a:ext cx="7745100" cy="347400"/>
          </a:xfrm>
          <a:prstGeom prst="rect">
            <a:avLst/>
          </a:prstGeom>
          <a:noFill/>
          <a:ln>
            <a:noFill/>
          </a:ln>
        </p:spPr>
        <p:txBody>
          <a:bodyPr spcFirstLastPara="1" wrap="square" lIns="0" tIns="0" rIns="0" bIns="0" anchor="t" anchorCtr="0">
            <a:noAutofit/>
          </a:bodyPr>
          <a:lstStyle/>
          <a:p>
            <a:pPr marL="0" lvl="0" indent="0" algn="l" rtl="0">
              <a:lnSpc>
                <a:spcPct val="120000"/>
              </a:lnSpc>
              <a:spcBef>
                <a:spcPts val="0"/>
              </a:spcBef>
              <a:spcAft>
                <a:spcPts val="0"/>
              </a:spcAft>
              <a:buSzPts val="1800"/>
              <a:buNone/>
            </a:pPr>
            <a:r>
              <a:rPr lang="en"/>
              <a:t>TURNING LEARNING INTO ACTION</a:t>
            </a:r>
            <a:endParaRPr/>
          </a:p>
        </p:txBody>
      </p:sp>
      <p:sp>
        <p:nvSpPr>
          <p:cNvPr id="608" name="Google Shape;608;p82"/>
          <p:cNvSpPr/>
          <p:nvPr/>
        </p:nvSpPr>
        <p:spPr>
          <a:xfrm>
            <a:off x="11964925" y="0"/>
            <a:ext cx="6332100" cy="102870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9" name="Google Shape;609;p82"/>
          <p:cNvSpPr txBox="1">
            <a:spLocks noGrp="1"/>
          </p:cNvSpPr>
          <p:nvPr>
            <p:ph type="title"/>
          </p:nvPr>
        </p:nvSpPr>
        <p:spPr>
          <a:xfrm>
            <a:off x="699500" y="2651750"/>
            <a:ext cx="14785800" cy="8505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600"/>
              <a:buNone/>
            </a:pPr>
            <a:r>
              <a:rPr lang="en">
                <a:solidFill>
                  <a:schemeClr val="accent2"/>
                </a:solidFill>
              </a:rPr>
              <a:t>Recap. Reflect. Plan. </a:t>
            </a:r>
            <a:r>
              <a:rPr lang="en"/>
              <a:t>Act.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3"/>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Facebook company_v2">
  <a:themeElements>
    <a:clrScheme name="Simple Light">
      <a:dk1>
        <a:srgbClr val="1C2B33"/>
      </a:dk1>
      <a:lt1>
        <a:srgbClr val="344854"/>
      </a:lt1>
      <a:dk2>
        <a:srgbClr val="465A69"/>
      </a:dk2>
      <a:lt2>
        <a:srgbClr val="67788A"/>
      </a:lt2>
      <a:accent1>
        <a:srgbClr val="CBD2D9"/>
      </a:accent1>
      <a:accent2>
        <a:srgbClr val="DEE3E9"/>
      </a:accent2>
      <a:accent3>
        <a:srgbClr val="F1F4F7"/>
      </a:accent3>
      <a:accent4>
        <a:srgbClr val="FFFFFF"/>
      </a:accent4>
      <a:accent5>
        <a:srgbClr val="000000"/>
      </a:accent5>
      <a:accent6>
        <a:srgbClr val="0061A0"/>
      </a:accent6>
      <a:hlink>
        <a:srgbClr val="0061A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729</Words>
  <Application>Microsoft Macintosh PowerPoint</Application>
  <PresentationFormat>Custom</PresentationFormat>
  <Paragraphs>43</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Montserrat Medium</vt:lpstr>
      <vt:lpstr>Facebook company_v2</vt:lpstr>
      <vt:lpstr>00  Turning Learning Into Action</vt:lpstr>
      <vt:lpstr>“Knowing is not enough; we must apply. Willing is not enough; we must do.”</vt:lpstr>
      <vt:lpstr>Recap. Reflect. Plan. Act.</vt:lpstr>
      <vt:lpstr>Recap. Reflect. Plan. Act.</vt:lpstr>
      <vt:lpstr>Recap. Reflect. Plan. Act.</vt:lpstr>
      <vt:lpstr>Recap. Reflect. Plan. 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  Turning Learning Into Action</dc:title>
  <cp:lastModifiedBy>Fergal Connolly</cp:lastModifiedBy>
  <cp:revision>1</cp:revision>
  <dcterms:modified xsi:type="dcterms:W3CDTF">2022-04-16T10:47:33Z</dcterms:modified>
</cp:coreProperties>
</file>